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495825-0861-4B61-94F0-895AFEB46C26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6E8F30EE-0FD5-4F62-98EA-05181F93DBF5}">
      <dgm:prSet/>
      <dgm:spPr/>
      <dgm:t>
        <a:bodyPr/>
        <a:lstStyle/>
        <a:p>
          <a:r>
            <a:rPr lang="ro-RO" dirty="0"/>
            <a:t>Dezvoltarea competențelor în ceea ce privește strategiile de internaționalizare, pentru asigurarea unui mediu sigur și sustenabil</a:t>
          </a:r>
        </a:p>
      </dgm:t>
    </dgm:pt>
    <dgm:pt modelId="{3CFA5451-B8CA-4194-9F30-E358CD6D4E99}" type="parTrans" cxnId="{84F9C39F-87A3-4E0E-90B5-E71495DC9603}">
      <dgm:prSet/>
      <dgm:spPr/>
      <dgm:t>
        <a:bodyPr/>
        <a:lstStyle/>
        <a:p>
          <a:endParaRPr lang="ro-RO"/>
        </a:p>
      </dgm:t>
    </dgm:pt>
    <dgm:pt modelId="{F85CB677-BEB8-4081-BF71-56695807DB5B}" type="sibTrans" cxnId="{84F9C39F-87A3-4E0E-90B5-E71495DC9603}">
      <dgm:prSet/>
      <dgm:spPr/>
      <dgm:t>
        <a:bodyPr/>
        <a:lstStyle/>
        <a:p>
          <a:endParaRPr lang="ro-RO"/>
        </a:p>
      </dgm:t>
    </dgm:pt>
    <dgm:pt modelId="{166DA97F-9115-4889-899C-D67C12D49379}">
      <dgm:prSet/>
      <dgm:spPr/>
      <dgm:t>
        <a:bodyPr/>
        <a:lstStyle/>
        <a:p>
          <a:r>
            <a:rPr lang="ro-RO" dirty="0"/>
            <a:t>Îmbunătățirea strategiilor didactice pentru formarea de competențe elevilor, în acord cu metodele inovative de predare și evaluare, respectând prioritățile europene</a:t>
          </a:r>
        </a:p>
      </dgm:t>
    </dgm:pt>
    <dgm:pt modelId="{8E196E44-1B44-4104-8C50-9F17CE5ACE8A}" type="parTrans" cxnId="{9D856C27-702F-4FF7-BCB1-739F56EA1B05}">
      <dgm:prSet/>
      <dgm:spPr/>
      <dgm:t>
        <a:bodyPr/>
        <a:lstStyle/>
        <a:p>
          <a:endParaRPr lang="ro-RO"/>
        </a:p>
      </dgm:t>
    </dgm:pt>
    <dgm:pt modelId="{E8BBABBB-F7D4-424C-BC22-FE13AAF93777}" type="sibTrans" cxnId="{9D856C27-702F-4FF7-BCB1-739F56EA1B05}">
      <dgm:prSet/>
      <dgm:spPr/>
      <dgm:t>
        <a:bodyPr/>
        <a:lstStyle/>
        <a:p>
          <a:endParaRPr lang="ro-RO"/>
        </a:p>
      </dgm:t>
    </dgm:pt>
    <dgm:pt modelId="{2C631218-802E-4CA5-B11E-364EAD1BF18F}">
      <dgm:prSet/>
      <dgm:spPr/>
      <dgm:t>
        <a:bodyPr/>
        <a:lstStyle/>
        <a:p>
          <a:r>
            <a:rPr lang="ro-RO" dirty="0"/>
            <a:t>Îmbunătățirea competențelor necesare pentru eficientizarea proceselor decizionale și sporirea vizibilității școlii în comunitate</a:t>
          </a:r>
        </a:p>
      </dgm:t>
    </dgm:pt>
    <dgm:pt modelId="{0C801F77-6D8F-4CA9-B226-18E0F573432B}" type="parTrans" cxnId="{FDF8ED86-4BA7-4DA6-8B5B-B34A8ED89F33}">
      <dgm:prSet/>
      <dgm:spPr/>
      <dgm:t>
        <a:bodyPr/>
        <a:lstStyle/>
        <a:p>
          <a:endParaRPr lang="ro-RO"/>
        </a:p>
      </dgm:t>
    </dgm:pt>
    <dgm:pt modelId="{A39E817E-1842-48EF-95D5-70F7883E6304}" type="sibTrans" cxnId="{FDF8ED86-4BA7-4DA6-8B5B-B34A8ED89F33}">
      <dgm:prSet/>
      <dgm:spPr/>
      <dgm:t>
        <a:bodyPr/>
        <a:lstStyle/>
        <a:p>
          <a:endParaRPr lang="ro-RO"/>
        </a:p>
      </dgm:t>
    </dgm:pt>
    <dgm:pt modelId="{D15BC762-D36E-4453-8800-59151B6031B2}" type="pres">
      <dgm:prSet presAssocID="{0B495825-0861-4B61-94F0-895AFEB46C26}" presName="linearFlow" presStyleCnt="0">
        <dgm:presLayoutVars>
          <dgm:dir/>
          <dgm:resizeHandles val="exact"/>
        </dgm:presLayoutVars>
      </dgm:prSet>
      <dgm:spPr/>
    </dgm:pt>
    <dgm:pt modelId="{77633AE0-D9A0-45AD-8E60-7B28E7AC36F7}" type="pres">
      <dgm:prSet presAssocID="{166DA97F-9115-4889-899C-D67C12D49379}" presName="composite" presStyleCnt="0"/>
      <dgm:spPr/>
    </dgm:pt>
    <dgm:pt modelId="{3DF5E398-46A5-44AE-BDC5-751D00F37815}" type="pres">
      <dgm:prSet presAssocID="{166DA97F-9115-4889-899C-D67C12D4937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37407EA3-D7EF-4B0F-AC55-45B095BDEFCE}" type="pres">
      <dgm:prSet presAssocID="{166DA97F-9115-4889-899C-D67C12D49379}" presName="txShp" presStyleLbl="node1" presStyleIdx="0" presStyleCnt="3">
        <dgm:presLayoutVars>
          <dgm:bulletEnabled val="1"/>
        </dgm:presLayoutVars>
      </dgm:prSet>
      <dgm:spPr/>
    </dgm:pt>
    <dgm:pt modelId="{505857D7-738B-47BF-9B1D-073AD23050C2}" type="pres">
      <dgm:prSet presAssocID="{E8BBABBB-F7D4-424C-BC22-FE13AAF93777}" presName="spacing" presStyleCnt="0"/>
      <dgm:spPr/>
    </dgm:pt>
    <dgm:pt modelId="{B4528364-C3D6-4D85-8F67-D7EF99EA450C}" type="pres">
      <dgm:prSet presAssocID="{6E8F30EE-0FD5-4F62-98EA-05181F93DBF5}" presName="composite" presStyleCnt="0"/>
      <dgm:spPr/>
    </dgm:pt>
    <dgm:pt modelId="{5B90A640-B572-4499-B347-50FB1EE0BDFF}" type="pres">
      <dgm:prSet presAssocID="{6E8F30EE-0FD5-4F62-98EA-05181F93DBF5}" presName="imgShp" presStyleLbl="fgImgPlace1" presStyleIdx="1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1584C16A-679F-4DDC-8DC4-44CBF95F3E37}" type="pres">
      <dgm:prSet presAssocID="{6E8F30EE-0FD5-4F62-98EA-05181F93DBF5}" presName="txShp" presStyleLbl="node1" presStyleIdx="1" presStyleCnt="3">
        <dgm:presLayoutVars>
          <dgm:bulletEnabled val="1"/>
        </dgm:presLayoutVars>
      </dgm:prSet>
      <dgm:spPr/>
    </dgm:pt>
    <dgm:pt modelId="{026D7474-2C93-43DE-B5B2-0243B82E1968}" type="pres">
      <dgm:prSet presAssocID="{F85CB677-BEB8-4081-BF71-56695807DB5B}" presName="spacing" presStyleCnt="0"/>
      <dgm:spPr/>
    </dgm:pt>
    <dgm:pt modelId="{E3EC6D09-5333-44C0-92AB-056F53E1E1DB}" type="pres">
      <dgm:prSet presAssocID="{2C631218-802E-4CA5-B11E-364EAD1BF18F}" presName="composite" presStyleCnt="0"/>
      <dgm:spPr/>
    </dgm:pt>
    <dgm:pt modelId="{291E53AF-F36A-4319-A9C6-D53E3BDB8907}" type="pres">
      <dgm:prSet presAssocID="{2C631218-802E-4CA5-B11E-364EAD1BF18F}" presName="imgShp" presStyleLbl="fgImgPlace1" presStyleIdx="2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A2AB3B35-539F-47CC-A8A4-9EC89C8346B5}" type="pres">
      <dgm:prSet presAssocID="{2C631218-802E-4CA5-B11E-364EAD1BF18F}" presName="txShp" presStyleLbl="node1" presStyleIdx="2" presStyleCnt="3">
        <dgm:presLayoutVars>
          <dgm:bulletEnabled val="1"/>
        </dgm:presLayoutVars>
      </dgm:prSet>
      <dgm:spPr/>
    </dgm:pt>
  </dgm:ptLst>
  <dgm:cxnLst>
    <dgm:cxn modelId="{9D856C27-702F-4FF7-BCB1-739F56EA1B05}" srcId="{0B495825-0861-4B61-94F0-895AFEB46C26}" destId="{166DA97F-9115-4889-899C-D67C12D49379}" srcOrd="0" destOrd="0" parTransId="{8E196E44-1B44-4104-8C50-9F17CE5ACE8A}" sibTransId="{E8BBABBB-F7D4-424C-BC22-FE13AAF93777}"/>
    <dgm:cxn modelId="{F53B9E2A-EF43-4133-B2C2-6DEA6B26D0A9}" type="presOf" srcId="{2C631218-802E-4CA5-B11E-364EAD1BF18F}" destId="{A2AB3B35-539F-47CC-A8A4-9EC89C8346B5}" srcOrd="0" destOrd="0" presId="urn:microsoft.com/office/officeart/2005/8/layout/vList3"/>
    <dgm:cxn modelId="{5E5AEF3C-A926-4109-ADA5-E32557B5C4AF}" type="presOf" srcId="{0B495825-0861-4B61-94F0-895AFEB46C26}" destId="{D15BC762-D36E-4453-8800-59151B6031B2}" srcOrd="0" destOrd="0" presId="urn:microsoft.com/office/officeart/2005/8/layout/vList3"/>
    <dgm:cxn modelId="{A101056F-77F0-4A8D-9CE3-73D306E04BB1}" type="presOf" srcId="{166DA97F-9115-4889-899C-D67C12D49379}" destId="{37407EA3-D7EF-4B0F-AC55-45B095BDEFCE}" srcOrd="0" destOrd="0" presId="urn:microsoft.com/office/officeart/2005/8/layout/vList3"/>
    <dgm:cxn modelId="{FDF8ED86-4BA7-4DA6-8B5B-B34A8ED89F33}" srcId="{0B495825-0861-4B61-94F0-895AFEB46C26}" destId="{2C631218-802E-4CA5-B11E-364EAD1BF18F}" srcOrd="2" destOrd="0" parTransId="{0C801F77-6D8F-4CA9-B226-18E0F573432B}" sibTransId="{A39E817E-1842-48EF-95D5-70F7883E6304}"/>
    <dgm:cxn modelId="{84F9C39F-87A3-4E0E-90B5-E71495DC9603}" srcId="{0B495825-0861-4B61-94F0-895AFEB46C26}" destId="{6E8F30EE-0FD5-4F62-98EA-05181F93DBF5}" srcOrd="1" destOrd="0" parTransId="{3CFA5451-B8CA-4194-9F30-E358CD6D4E99}" sibTransId="{F85CB677-BEB8-4081-BF71-56695807DB5B}"/>
    <dgm:cxn modelId="{51F427E2-AD22-4969-B095-EFB637190904}" type="presOf" srcId="{6E8F30EE-0FD5-4F62-98EA-05181F93DBF5}" destId="{1584C16A-679F-4DDC-8DC4-44CBF95F3E37}" srcOrd="0" destOrd="0" presId="urn:microsoft.com/office/officeart/2005/8/layout/vList3"/>
    <dgm:cxn modelId="{FADE290A-D1C9-4811-8DE6-9BBD672080B4}" type="presParOf" srcId="{D15BC762-D36E-4453-8800-59151B6031B2}" destId="{77633AE0-D9A0-45AD-8E60-7B28E7AC36F7}" srcOrd="0" destOrd="0" presId="urn:microsoft.com/office/officeart/2005/8/layout/vList3"/>
    <dgm:cxn modelId="{504511A9-869E-4977-A192-5E42F78024CC}" type="presParOf" srcId="{77633AE0-D9A0-45AD-8E60-7B28E7AC36F7}" destId="{3DF5E398-46A5-44AE-BDC5-751D00F37815}" srcOrd="0" destOrd="0" presId="urn:microsoft.com/office/officeart/2005/8/layout/vList3"/>
    <dgm:cxn modelId="{D93404E3-D532-4A76-9D3C-F857B7E5D195}" type="presParOf" srcId="{77633AE0-D9A0-45AD-8E60-7B28E7AC36F7}" destId="{37407EA3-D7EF-4B0F-AC55-45B095BDEFCE}" srcOrd="1" destOrd="0" presId="urn:microsoft.com/office/officeart/2005/8/layout/vList3"/>
    <dgm:cxn modelId="{702F13DE-1A28-4BF6-BDEF-054D0FB01940}" type="presParOf" srcId="{D15BC762-D36E-4453-8800-59151B6031B2}" destId="{505857D7-738B-47BF-9B1D-073AD23050C2}" srcOrd="1" destOrd="0" presId="urn:microsoft.com/office/officeart/2005/8/layout/vList3"/>
    <dgm:cxn modelId="{8514E6CB-F040-45A6-9B63-6E88EAFD9789}" type="presParOf" srcId="{D15BC762-D36E-4453-8800-59151B6031B2}" destId="{B4528364-C3D6-4D85-8F67-D7EF99EA450C}" srcOrd="2" destOrd="0" presId="urn:microsoft.com/office/officeart/2005/8/layout/vList3"/>
    <dgm:cxn modelId="{289CC382-D308-49A7-9A8A-099A0CE86D18}" type="presParOf" srcId="{B4528364-C3D6-4D85-8F67-D7EF99EA450C}" destId="{5B90A640-B572-4499-B347-50FB1EE0BDFF}" srcOrd="0" destOrd="0" presId="urn:microsoft.com/office/officeart/2005/8/layout/vList3"/>
    <dgm:cxn modelId="{1A20D0B2-150A-4E7E-8C57-82CC9BFF3485}" type="presParOf" srcId="{B4528364-C3D6-4D85-8F67-D7EF99EA450C}" destId="{1584C16A-679F-4DDC-8DC4-44CBF95F3E37}" srcOrd="1" destOrd="0" presId="urn:microsoft.com/office/officeart/2005/8/layout/vList3"/>
    <dgm:cxn modelId="{7470D3B1-5107-4C30-9ABD-59F273F29634}" type="presParOf" srcId="{D15BC762-D36E-4453-8800-59151B6031B2}" destId="{026D7474-2C93-43DE-B5B2-0243B82E1968}" srcOrd="3" destOrd="0" presId="urn:microsoft.com/office/officeart/2005/8/layout/vList3"/>
    <dgm:cxn modelId="{C22E3AC2-55E3-4CB9-9DA9-E200683D7462}" type="presParOf" srcId="{D15BC762-D36E-4453-8800-59151B6031B2}" destId="{E3EC6D09-5333-44C0-92AB-056F53E1E1DB}" srcOrd="4" destOrd="0" presId="urn:microsoft.com/office/officeart/2005/8/layout/vList3"/>
    <dgm:cxn modelId="{3A23C80B-EA77-44FC-B570-A65A22BCC5B1}" type="presParOf" srcId="{E3EC6D09-5333-44C0-92AB-056F53E1E1DB}" destId="{291E53AF-F36A-4319-A9C6-D53E3BDB8907}" srcOrd="0" destOrd="0" presId="urn:microsoft.com/office/officeart/2005/8/layout/vList3"/>
    <dgm:cxn modelId="{2BE15765-BFEE-46B9-9BE0-5E9ADED2BDE0}" type="presParOf" srcId="{E3EC6D09-5333-44C0-92AB-056F53E1E1DB}" destId="{A2AB3B35-539F-47CC-A8A4-9EC89C8346B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D8E7DD-B1D7-4545-ACDB-02EDF09336A0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C88EBC47-526C-4262-9277-706936C5CCB6}">
      <dgm:prSet phldrT="[Text]"/>
      <dgm:spPr/>
      <dgm:t>
        <a:bodyPr/>
        <a:lstStyle/>
        <a:p>
          <a:r>
            <a:rPr lang="ro-RO" dirty="0"/>
            <a:t>OBIECTIV 1</a:t>
          </a:r>
        </a:p>
      </dgm:t>
    </dgm:pt>
    <dgm:pt modelId="{1EFFA22B-0290-4BD9-9778-81B655898FFA}" type="parTrans" cxnId="{80E90E28-964C-4D04-9F3E-7B7DEEFDEF16}">
      <dgm:prSet/>
      <dgm:spPr/>
      <dgm:t>
        <a:bodyPr/>
        <a:lstStyle/>
        <a:p>
          <a:endParaRPr lang="ro-RO"/>
        </a:p>
      </dgm:t>
    </dgm:pt>
    <dgm:pt modelId="{65DAAF7C-34C2-4570-A860-DF322BB647B5}" type="sibTrans" cxnId="{80E90E28-964C-4D04-9F3E-7B7DEEFDEF16}">
      <dgm:prSet/>
      <dgm:spPr/>
      <dgm:t>
        <a:bodyPr/>
        <a:lstStyle/>
        <a:p>
          <a:endParaRPr lang="ro-RO"/>
        </a:p>
      </dgm:t>
    </dgm:pt>
    <dgm:pt modelId="{974A4F1F-00F5-434D-BF3F-218ECF21BA92}">
      <dgm:prSet phldrT="[Text]"/>
      <dgm:spPr/>
      <dgm:t>
        <a:bodyPr/>
        <a:lstStyle/>
        <a:p>
          <a:r>
            <a:rPr lang="ro-RO" b="0" dirty="0"/>
            <a:t>se pun bazele Corpului de specialisti in didactici inovative si a retelei europene - minim 5 cadre didactice/ an</a:t>
          </a:r>
        </a:p>
      </dgm:t>
    </dgm:pt>
    <dgm:pt modelId="{4C28E30E-7148-4CFC-BCE5-F3139A2A4A11}" type="parTrans" cxnId="{DE300E3B-F1C2-40D8-A9E5-D79B1752E563}">
      <dgm:prSet/>
      <dgm:spPr/>
      <dgm:t>
        <a:bodyPr/>
        <a:lstStyle/>
        <a:p>
          <a:endParaRPr lang="ro-RO"/>
        </a:p>
      </dgm:t>
    </dgm:pt>
    <dgm:pt modelId="{8C9AAA6A-A3E6-46CC-A402-89F9F8C38AB1}" type="sibTrans" cxnId="{DE300E3B-F1C2-40D8-A9E5-D79B1752E563}">
      <dgm:prSet/>
      <dgm:spPr/>
      <dgm:t>
        <a:bodyPr/>
        <a:lstStyle/>
        <a:p>
          <a:endParaRPr lang="ro-RO"/>
        </a:p>
      </dgm:t>
    </dgm:pt>
    <dgm:pt modelId="{13FA31E3-EB5E-4CEA-B88F-C1EA95F4F0F6}">
      <dgm:prSet phldrT="[Text]"/>
      <dgm:spPr/>
      <dgm:t>
        <a:bodyPr/>
        <a:lstStyle/>
        <a:p>
          <a:r>
            <a:rPr lang="ro-RO" dirty="0"/>
            <a:t>un ghid pentru profesorii debutanti</a:t>
          </a:r>
          <a:r>
            <a:rPr lang="ro-RO" b="1" dirty="0"/>
            <a:t>, </a:t>
          </a:r>
          <a:r>
            <a:rPr lang="ro-RO" b="0" dirty="0"/>
            <a:t>4 lectii model/an</a:t>
          </a:r>
        </a:p>
      </dgm:t>
    </dgm:pt>
    <dgm:pt modelId="{6AC344B7-6A3B-41A7-8F03-2E1C1A28DF89}" type="parTrans" cxnId="{582A22D8-70B4-4BE8-85C7-1BE25A374F26}">
      <dgm:prSet/>
      <dgm:spPr/>
      <dgm:t>
        <a:bodyPr/>
        <a:lstStyle/>
        <a:p>
          <a:endParaRPr lang="ro-RO"/>
        </a:p>
      </dgm:t>
    </dgm:pt>
    <dgm:pt modelId="{F6586B34-D24F-44E8-9ED6-D43FC3D6048D}" type="sibTrans" cxnId="{582A22D8-70B4-4BE8-85C7-1BE25A374F26}">
      <dgm:prSet/>
      <dgm:spPr/>
      <dgm:t>
        <a:bodyPr/>
        <a:lstStyle/>
        <a:p>
          <a:endParaRPr lang="ro-RO"/>
        </a:p>
      </dgm:t>
    </dgm:pt>
    <dgm:pt modelId="{A818033A-A5FD-48CB-B0B9-47D714DC8C53}">
      <dgm:prSet phldrT="[Text]"/>
      <dgm:spPr/>
      <dgm:t>
        <a:bodyPr/>
        <a:lstStyle/>
        <a:p>
          <a:r>
            <a:rPr lang="ro-RO" dirty="0"/>
            <a:t>OBIECTIV 2</a:t>
          </a:r>
        </a:p>
      </dgm:t>
    </dgm:pt>
    <dgm:pt modelId="{F5767E19-BA9E-4298-BCD6-CB221C2EA71D}" type="parTrans" cxnId="{C0C1E274-284F-4318-B913-2A3252BFBE92}">
      <dgm:prSet/>
      <dgm:spPr/>
      <dgm:t>
        <a:bodyPr/>
        <a:lstStyle/>
        <a:p>
          <a:endParaRPr lang="ro-RO"/>
        </a:p>
      </dgm:t>
    </dgm:pt>
    <dgm:pt modelId="{7B5A38E6-63F2-4455-BE00-CD74F55C47B8}" type="sibTrans" cxnId="{C0C1E274-284F-4318-B913-2A3252BFBE92}">
      <dgm:prSet/>
      <dgm:spPr/>
      <dgm:t>
        <a:bodyPr/>
        <a:lstStyle/>
        <a:p>
          <a:endParaRPr lang="ro-RO"/>
        </a:p>
      </dgm:t>
    </dgm:pt>
    <dgm:pt modelId="{46151D2F-5B21-47F5-A5E1-4C53DB122BB8}">
      <dgm:prSet phldrT="[Text]"/>
      <dgm:spPr/>
      <dgm:t>
        <a:bodyPr/>
        <a:lstStyle/>
        <a:p>
          <a:r>
            <a:rPr lang="ro-RO" dirty="0"/>
            <a:t>parteneriate pentru valorificarea deseurilor alimentare de la cantina</a:t>
          </a:r>
        </a:p>
      </dgm:t>
    </dgm:pt>
    <dgm:pt modelId="{3F245A6C-513F-429F-A606-B2C559A227BE}" type="parTrans" cxnId="{A938B002-CF5A-4A87-979E-C2CD23EBE9BF}">
      <dgm:prSet/>
      <dgm:spPr/>
      <dgm:t>
        <a:bodyPr/>
        <a:lstStyle/>
        <a:p>
          <a:endParaRPr lang="ro-RO"/>
        </a:p>
      </dgm:t>
    </dgm:pt>
    <dgm:pt modelId="{E25958A1-29FE-425C-804A-E71F662588AF}" type="sibTrans" cxnId="{A938B002-CF5A-4A87-979E-C2CD23EBE9BF}">
      <dgm:prSet/>
      <dgm:spPr/>
      <dgm:t>
        <a:bodyPr/>
        <a:lstStyle/>
        <a:p>
          <a:endParaRPr lang="ro-RO"/>
        </a:p>
      </dgm:t>
    </dgm:pt>
    <dgm:pt modelId="{8D6E9D5C-97BF-4882-8081-3B522192EF2B}">
      <dgm:prSet phldrT="[Text]"/>
      <dgm:spPr/>
      <dgm:t>
        <a:bodyPr/>
        <a:lstStyle/>
        <a:p>
          <a:r>
            <a:rPr lang="ro-RO" dirty="0"/>
            <a:t>OBIECTIV 3</a:t>
          </a:r>
        </a:p>
      </dgm:t>
    </dgm:pt>
    <dgm:pt modelId="{CCB899FD-9692-422F-AE9B-C3C4CF489B05}" type="parTrans" cxnId="{A3BE6EB9-538F-4B29-A02D-735A1D0C9D6E}">
      <dgm:prSet/>
      <dgm:spPr/>
      <dgm:t>
        <a:bodyPr/>
        <a:lstStyle/>
        <a:p>
          <a:endParaRPr lang="ro-RO"/>
        </a:p>
      </dgm:t>
    </dgm:pt>
    <dgm:pt modelId="{D6D31C89-E91E-4E8B-8E89-92B53BFCAB28}" type="sibTrans" cxnId="{A3BE6EB9-538F-4B29-A02D-735A1D0C9D6E}">
      <dgm:prSet/>
      <dgm:spPr/>
      <dgm:t>
        <a:bodyPr/>
        <a:lstStyle/>
        <a:p>
          <a:endParaRPr lang="ro-RO"/>
        </a:p>
      </dgm:t>
    </dgm:pt>
    <dgm:pt modelId="{D5C74E1A-30DB-4B8B-9453-2A7EAB874E20}">
      <dgm:prSet phldrT="[Text]"/>
      <dgm:spPr/>
      <dgm:t>
        <a:bodyPr/>
        <a:lstStyle/>
        <a:p>
          <a:r>
            <a:rPr lang="ro-RO" dirty="0"/>
            <a:t>realizarea monitorizării impactului participarii la formari</a:t>
          </a:r>
        </a:p>
      </dgm:t>
    </dgm:pt>
    <dgm:pt modelId="{B9E1514C-6470-427C-B3E8-0F9F81285796}" type="parTrans" cxnId="{21F4CD54-E52D-40C0-BD4B-72FF4B82B929}">
      <dgm:prSet/>
      <dgm:spPr/>
      <dgm:t>
        <a:bodyPr/>
        <a:lstStyle/>
        <a:p>
          <a:endParaRPr lang="ro-RO"/>
        </a:p>
      </dgm:t>
    </dgm:pt>
    <dgm:pt modelId="{FB0D50D6-E2CC-41AF-B2A0-B9B3C4D7DFB0}" type="sibTrans" cxnId="{21F4CD54-E52D-40C0-BD4B-72FF4B82B929}">
      <dgm:prSet/>
      <dgm:spPr/>
      <dgm:t>
        <a:bodyPr/>
        <a:lstStyle/>
        <a:p>
          <a:endParaRPr lang="ro-RO"/>
        </a:p>
      </dgm:t>
    </dgm:pt>
    <dgm:pt modelId="{44CFAC4C-624B-481B-AEAE-1AEC637DC635}">
      <dgm:prSet phldrT="[Text]"/>
      <dgm:spPr/>
      <dgm:t>
        <a:bodyPr/>
        <a:lstStyle/>
        <a:p>
          <a:r>
            <a:rPr lang="ro-RO" dirty="0"/>
            <a:t>publicarea anuala a cate unui articol care sa prezinte realizarile echipei de management</a:t>
          </a:r>
        </a:p>
      </dgm:t>
    </dgm:pt>
    <dgm:pt modelId="{C58285FE-5F11-4029-88A8-7ED6A3E68CE4}" type="parTrans" cxnId="{DE0DEBA4-2D16-49DE-9F72-36466AF02AC3}">
      <dgm:prSet/>
      <dgm:spPr/>
      <dgm:t>
        <a:bodyPr/>
        <a:lstStyle/>
        <a:p>
          <a:endParaRPr lang="ro-RO"/>
        </a:p>
      </dgm:t>
    </dgm:pt>
    <dgm:pt modelId="{C652B291-1F63-4055-B045-68F41DC024B5}" type="sibTrans" cxnId="{DE0DEBA4-2D16-49DE-9F72-36466AF02AC3}">
      <dgm:prSet/>
      <dgm:spPr/>
      <dgm:t>
        <a:bodyPr/>
        <a:lstStyle/>
        <a:p>
          <a:endParaRPr lang="ro-RO"/>
        </a:p>
      </dgm:t>
    </dgm:pt>
    <dgm:pt modelId="{F97EDA49-1FF9-46B4-9D44-E02035A0CDAE}">
      <dgm:prSet/>
      <dgm:spPr/>
      <dgm:t>
        <a:bodyPr/>
        <a:lstStyle/>
        <a:p>
          <a:r>
            <a:rPr lang="ro-RO" dirty="0"/>
            <a:t>elaborare CDS/ nivel de invatamant cu tematica sustenabilitate-incluziune-antibullying-siguranta pe Internet</a:t>
          </a:r>
        </a:p>
      </dgm:t>
    </dgm:pt>
    <dgm:pt modelId="{CCBFF631-DF19-4021-930A-0CD41B9214AF}" type="parTrans" cxnId="{07DB2420-14CB-452F-BAF4-6D29FE180EC6}">
      <dgm:prSet/>
      <dgm:spPr/>
      <dgm:t>
        <a:bodyPr/>
        <a:lstStyle/>
        <a:p>
          <a:endParaRPr lang="ro-RO"/>
        </a:p>
      </dgm:t>
    </dgm:pt>
    <dgm:pt modelId="{6DFB2C71-47BE-451C-A5E6-40438E10BB90}" type="sibTrans" cxnId="{07DB2420-14CB-452F-BAF4-6D29FE180EC6}">
      <dgm:prSet/>
      <dgm:spPr/>
      <dgm:t>
        <a:bodyPr/>
        <a:lstStyle/>
        <a:p>
          <a:endParaRPr lang="ro-RO"/>
        </a:p>
      </dgm:t>
    </dgm:pt>
    <dgm:pt modelId="{39D2EC1D-8B98-4184-B8A3-CACB9925C100}" type="pres">
      <dgm:prSet presAssocID="{68D8E7DD-B1D7-4545-ACDB-02EDF09336A0}" presName="theList" presStyleCnt="0">
        <dgm:presLayoutVars>
          <dgm:dir/>
          <dgm:animLvl val="lvl"/>
          <dgm:resizeHandles val="exact"/>
        </dgm:presLayoutVars>
      </dgm:prSet>
      <dgm:spPr/>
    </dgm:pt>
    <dgm:pt modelId="{6FF4CBD7-001F-41E7-9674-930ED260DE34}" type="pres">
      <dgm:prSet presAssocID="{C88EBC47-526C-4262-9277-706936C5CCB6}" presName="compNode" presStyleCnt="0"/>
      <dgm:spPr/>
    </dgm:pt>
    <dgm:pt modelId="{CD5A6AC2-B75F-4234-A82D-63E29A10F74D}" type="pres">
      <dgm:prSet presAssocID="{C88EBC47-526C-4262-9277-706936C5CCB6}" presName="aNode" presStyleLbl="bgShp" presStyleIdx="0" presStyleCnt="3"/>
      <dgm:spPr/>
    </dgm:pt>
    <dgm:pt modelId="{79B53458-7442-4F3D-927C-CFDABC3DB1BD}" type="pres">
      <dgm:prSet presAssocID="{C88EBC47-526C-4262-9277-706936C5CCB6}" presName="textNode" presStyleLbl="bgShp" presStyleIdx="0" presStyleCnt="3"/>
      <dgm:spPr/>
    </dgm:pt>
    <dgm:pt modelId="{27839D4D-3D6B-4ECF-869F-96DC15813921}" type="pres">
      <dgm:prSet presAssocID="{C88EBC47-526C-4262-9277-706936C5CCB6}" presName="compChildNode" presStyleCnt="0"/>
      <dgm:spPr/>
    </dgm:pt>
    <dgm:pt modelId="{D09BCCC5-3424-46CB-96C3-ECBE9BB4F4D6}" type="pres">
      <dgm:prSet presAssocID="{C88EBC47-526C-4262-9277-706936C5CCB6}" presName="theInnerList" presStyleCnt="0"/>
      <dgm:spPr/>
    </dgm:pt>
    <dgm:pt modelId="{1527880B-E43B-464A-914A-151FD1478DB5}" type="pres">
      <dgm:prSet presAssocID="{974A4F1F-00F5-434D-BF3F-218ECF21BA92}" presName="childNode" presStyleLbl="node1" presStyleIdx="0" presStyleCnt="6">
        <dgm:presLayoutVars>
          <dgm:bulletEnabled val="1"/>
        </dgm:presLayoutVars>
      </dgm:prSet>
      <dgm:spPr/>
    </dgm:pt>
    <dgm:pt modelId="{0A00FA79-1E49-4390-A178-9A263C52D8D5}" type="pres">
      <dgm:prSet presAssocID="{974A4F1F-00F5-434D-BF3F-218ECF21BA92}" presName="aSpace2" presStyleCnt="0"/>
      <dgm:spPr/>
    </dgm:pt>
    <dgm:pt modelId="{75A9BB07-5F40-4F84-AD49-E1A93B02C1A7}" type="pres">
      <dgm:prSet presAssocID="{13FA31E3-EB5E-4CEA-B88F-C1EA95F4F0F6}" presName="childNode" presStyleLbl="node1" presStyleIdx="1" presStyleCnt="6">
        <dgm:presLayoutVars>
          <dgm:bulletEnabled val="1"/>
        </dgm:presLayoutVars>
      </dgm:prSet>
      <dgm:spPr/>
    </dgm:pt>
    <dgm:pt modelId="{956F7178-6973-42EB-9500-23AEF266F22B}" type="pres">
      <dgm:prSet presAssocID="{C88EBC47-526C-4262-9277-706936C5CCB6}" presName="aSpace" presStyleCnt="0"/>
      <dgm:spPr/>
    </dgm:pt>
    <dgm:pt modelId="{3B290DB1-C8C8-407B-87B6-67D08F2CF6F4}" type="pres">
      <dgm:prSet presAssocID="{A818033A-A5FD-48CB-B0B9-47D714DC8C53}" presName="compNode" presStyleCnt="0"/>
      <dgm:spPr/>
    </dgm:pt>
    <dgm:pt modelId="{C8597C89-D1A4-4624-8EFF-617F690F2E4B}" type="pres">
      <dgm:prSet presAssocID="{A818033A-A5FD-48CB-B0B9-47D714DC8C53}" presName="aNode" presStyleLbl="bgShp" presStyleIdx="1" presStyleCnt="3"/>
      <dgm:spPr/>
    </dgm:pt>
    <dgm:pt modelId="{5E1A3734-42CD-4BA6-AC39-04B7BE73DC21}" type="pres">
      <dgm:prSet presAssocID="{A818033A-A5FD-48CB-B0B9-47D714DC8C53}" presName="textNode" presStyleLbl="bgShp" presStyleIdx="1" presStyleCnt="3"/>
      <dgm:spPr/>
    </dgm:pt>
    <dgm:pt modelId="{21560E58-2FB8-477E-98F4-BEE89380FD62}" type="pres">
      <dgm:prSet presAssocID="{A818033A-A5FD-48CB-B0B9-47D714DC8C53}" presName="compChildNode" presStyleCnt="0"/>
      <dgm:spPr/>
    </dgm:pt>
    <dgm:pt modelId="{40127F72-A345-4BC6-9CAE-429666DDDC30}" type="pres">
      <dgm:prSet presAssocID="{A818033A-A5FD-48CB-B0B9-47D714DC8C53}" presName="theInnerList" presStyleCnt="0"/>
      <dgm:spPr/>
    </dgm:pt>
    <dgm:pt modelId="{D39C18DA-F9F5-4754-8596-04164703E504}" type="pres">
      <dgm:prSet presAssocID="{F97EDA49-1FF9-46B4-9D44-E02035A0CDAE}" presName="childNode" presStyleLbl="node1" presStyleIdx="2" presStyleCnt="6">
        <dgm:presLayoutVars>
          <dgm:bulletEnabled val="1"/>
        </dgm:presLayoutVars>
      </dgm:prSet>
      <dgm:spPr/>
    </dgm:pt>
    <dgm:pt modelId="{2040091D-59D3-4BF3-A9F4-B6431C21AE92}" type="pres">
      <dgm:prSet presAssocID="{F97EDA49-1FF9-46B4-9D44-E02035A0CDAE}" presName="aSpace2" presStyleCnt="0"/>
      <dgm:spPr/>
    </dgm:pt>
    <dgm:pt modelId="{96C36276-AAFA-42CF-AD20-A741280ED1C6}" type="pres">
      <dgm:prSet presAssocID="{46151D2F-5B21-47F5-A5E1-4C53DB122BB8}" presName="childNode" presStyleLbl="node1" presStyleIdx="3" presStyleCnt="6">
        <dgm:presLayoutVars>
          <dgm:bulletEnabled val="1"/>
        </dgm:presLayoutVars>
      </dgm:prSet>
      <dgm:spPr/>
    </dgm:pt>
    <dgm:pt modelId="{D1EA7CAF-F73F-4882-970D-B5D38ECDC8E3}" type="pres">
      <dgm:prSet presAssocID="{A818033A-A5FD-48CB-B0B9-47D714DC8C53}" presName="aSpace" presStyleCnt="0"/>
      <dgm:spPr/>
    </dgm:pt>
    <dgm:pt modelId="{69CC819C-E733-4090-9B2A-D1A362CAF2A8}" type="pres">
      <dgm:prSet presAssocID="{8D6E9D5C-97BF-4882-8081-3B522192EF2B}" presName="compNode" presStyleCnt="0"/>
      <dgm:spPr/>
    </dgm:pt>
    <dgm:pt modelId="{53474E69-B1B0-4178-B067-99B3956BC970}" type="pres">
      <dgm:prSet presAssocID="{8D6E9D5C-97BF-4882-8081-3B522192EF2B}" presName="aNode" presStyleLbl="bgShp" presStyleIdx="2" presStyleCnt="3"/>
      <dgm:spPr/>
    </dgm:pt>
    <dgm:pt modelId="{F10810D2-F0C6-435E-845E-502556433F4A}" type="pres">
      <dgm:prSet presAssocID="{8D6E9D5C-97BF-4882-8081-3B522192EF2B}" presName="textNode" presStyleLbl="bgShp" presStyleIdx="2" presStyleCnt="3"/>
      <dgm:spPr/>
    </dgm:pt>
    <dgm:pt modelId="{0485907B-DA6C-407B-93AA-76A0AD2D6B60}" type="pres">
      <dgm:prSet presAssocID="{8D6E9D5C-97BF-4882-8081-3B522192EF2B}" presName="compChildNode" presStyleCnt="0"/>
      <dgm:spPr/>
    </dgm:pt>
    <dgm:pt modelId="{DD848659-AB55-4B90-8DA9-4A3FC9910001}" type="pres">
      <dgm:prSet presAssocID="{8D6E9D5C-97BF-4882-8081-3B522192EF2B}" presName="theInnerList" presStyleCnt="0"/>
      <dgm:spPr/>
    </dgm:pt>
    <dgm:pt modelId="{E11D92F0-2A4B-4D46-B096-66B1A8DAA131}" type="pres">
      <dgm:prSet presAssocID="{D5C74E1A-30DB-4B8B-9453-2A7EAB874E20}" presName="childNode" presStyleLbl="node1" presStyleIdx="4" presStyleCnt="6">
        <dgm:presLayoutVars>
          <dgm:bulletEnabled val="1"/>
        </dgm:presLayoutVars>
      </dgm:prSet>
      <dgm:spPr/>
    </dgm:pt>
    <dgm:pt modelId="{0D8AB4CF-2C5D-4566-BAF8-8C2675D9F029}" type="pres">
      <dgm:prSet presAssocID="{D5C74E1A-30DB-4B8B-9453-2A7EAB874E20}" presName="aSpace2" presStyleCnt="0"/>
      <dgm:spPr/>
    </dgm:pt>
    <dgm:pt modelId="{BF07497E-26E4-41EE-881A-BA760D0CD493}" type="pres">
      <dgm:prSet presAssocID="{44CFAC4C-624B-481B-AEAE-1AEC637DC635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A938B002-CF5A-4A87-979E-C2CD23EBE9BF}" srcId="{A818033A-A5FD-48CB-B0B9-47D714DC8C53}" destId="{46151D2F-5B21-47F5-A5E1-4C53DB122BB8}" srcOrd="1" destOrd="0" parTransId="{3F245A6C-513F-429F-A606-B2C559A227BE}" sibTransId="{E25958A1-29FE-425C-804A-E71F662588AF}"/>
    <dgm:cxn modelId="{07DB2420-14CB-452F-BAF4-6D29FE180EC6}" srcId="{A818033A-A5FD-48CB-B0B9-47D714DC8C53}" destId="{F97EDA49-1FF9-46B4-9D44-E02035A0CDAE}" srcOrd="0" destOrd="0" parTransId="{CCBFF631-DF19-4021-930A-0CD41B9214AF}" sibTransId="{6DFB2C71-47BE-451C-A5E6-40438E10BB90}"/>
    <dgm:cxn modelId="{80E90E28-964C-4D04-9F3E-7B7DEEFDEF16}" srcId="{68D8E7DD-B1D7-4545-ACDB-02EDF09336A0}" destId="{C88EBC47-526C-4262-9277-706936C5CCB6}" srcOrd="0" destOrd="0" parTransId="{1EFFA22B-0290-4BD9-9778-81B655898FFA}" sibTransId="{65DAAF7C-34C2-4570-A860-DF322BB647B5}"/>
    <dgm:cxn modelId="{DE300E3B-F1C2-40D8-A9E5-D79B1752E563}" srcId="{C88EBC47-526C-4262-9277-706936C5CCB6}" destId="{974A4F1F-00F5-434D-BF3F-218ECF21BA92}" srcOrd="0" destOrd="0" parTransId="{4C28E30E-7148-4CFC-BCE5-F3139A2A4A11}" sibTransId="{8C9AAA6A-A3E6-46CC-A402-89F9F8C38AB1}"/>
    <dgm:cxn modelId="{25371A3F-41D4-4D65-8CFB-3439B822E820}" type="presOf" srcId="{C88EBC47-526C-4262-9277-706936C5CCB6}" destId="{CD5A6AC2-B75F-4234-A82D-63E29A10F74D}" srcOrd="0" destOrd="0" presId="urn:microsoft.com/office/officeart/2005/8/layout/lProcess2"/>
    <dgm:cxn modelId="{00FA725F-F308-4782-9945-1FFD1506D221}" type="presOf" srcId="{A818033A-A5FD-48CB-B0B9-47D714DC8C53}" destId="{C8597C89-D1A4-4624-8EFF-617F690F2E4B}" srcOrd="0" destOrd="0" presId="urn:microsoft.com/office/officeart/2005/8/layout/lProcess2"/>
    <dgm:cxn modelId="{4922AE6A-AB8C-445B-B960-CB0E5668CC6F}" type="presOf" srcId="{8D6E9D5C-97BF-4882-8081-3B522192EF2B}" destId="{53474E69-B1B0-4178-B067-99B3956BC970}" srcOrd="0" destOrd="0" presId="urn:microsoft.com/office/officeart/2005/8/layout/lProcess2"/>
    <dgm:cxn modelId="{FFC09E6B-C0AE-4320-BD63-312726406D1B}" type="presOf" srcId="{44CFAC4C-624B-481B-AEAE-1AEC637DC635}" destId="{BF07497E-26E4-41EE-881A-BA760D0CD493}" srcOrd="0" destOrd="0" presId="urn:microsoft.com/office/officeart/2005/8/layout/lProcess2"/>
    <dgm:cxn modelId="{5FD8266C-6062-4F95-B89C-81B4038D3D9C}" type="presOf" srcId="{D5C74E1A-30DB-4B8B-9453-2A7EAB874E20}" destId="{E11D92F0-2A4B-4D46-B096-66B1A8DAA131}" srcOrd="0" destOrd="0" presId="urn:microsoft.com/office/officeart/2005/8/layout/lProcess2"/>
    <dgm:cxn modelId="{ABB09A73-E0A5-4E50-8312-D246C3728BA8}" type="presOf" srcId="{8D6E9D5C-97BF-4882-8081-3B522192EF2B}" destId="{F10810D2-F0C6-435E-845E-502556433F4A}" srcOrd="1" destOrd="0" presId="urn:microsoft.com/office/officeart/2005/8/layout/lProcess2"/>
    <dgm:cxn modelId="{21F4CD54-E52D-40C0-BD4B-72FF4B82B929}" srcId="{8D6E9D5C-97BF-4882-8081-3B522192EF2B}" destId="{D5C74E1A-30DB-4B8B-9453-2A7EAB874E20}" srcOrd="0" destOrd="0" parTransId="{B9E1514C-6470-427C-B3E8-0F9F81285796}" sibTransId="{FB0D50D6-E2CC-41AF-B2A0-B9B3C4D7DFB0}"/>
    <dgm:cxn modelId="{C0C1E274-284F-4318-B913-2A3252BFBE92}" srcId="{68D8E7DD-B1D7-4545-ACDB-02EDF09336A0}" destId="{A818033A-A5FD-48CB-B0B9-47D714DC8C53}" srcOrd="1" destOrd="0" parTransId="{F5767E19-BA9E-4298-BCD6-CB221C2EA71D}" sibTransId="{7B5A38E6-63F2-4455-BE00-CD74F55C47B8}"/>
    <dgm:cxn modelId="{46E8EA78-3F94-4224-B933-5D6E15070923}" type="presOf" srcId="{13FA31E3-EB5E-4CEA-B88F-C1EA95F4F0F6}" destId="{75A9BB07-5F40-4F84-AD49-E1A93B02C1A7}" srcOrd="0" destOrd="0" presId="urn:microsoft.com/office/officeart/2005/8/layout/lProcess2"/>
    <dgm:cxn modelId="{D4D1498E-BD98-4B55-92B0-32166AA7981F}" type="presOf" srcId="{C88EBC47-526C-4262-9277-706936C5CCB6}" destId="{79B53458-7442-4F3D-927C-CFDABC3DB1BD}" srcOrd="1" destOrd="0" presId="urn:microsoft.com/office/officeart/2005/8/layout/lProcess2"/>
    <dgm:cxn modelId="{79E97D97-D197-4959-9424-96AF5416EECC}" type="presOf" srcId="{A818033A-A5FD-48CB-B0B9-47D714DC8C53}" destId="{5E1A3734-42CD-4BA6-AC39-04B7BE73DC21}" srcOrd="1" destOrd="0" presId="urn:microsoft.com/office/officeart/2005/8/layout/lProcess2"/>
    <dgm:cxn modelId="{BD81D5A0-0F03-4A93-9FC6-9079B627EE52}" type="presOf" srcId="{F97EDA49-1FF9-46B4-9D44-E02035A0CDAE}" destId="{D39C18DA-F9F5-4754-8596-04164703E504}" srcOrd="0" destOrd="0" presId="urn:microsoft.com/office/officeart/2005/8/layout/lProcess2"/>
    <dgm:cxn modelId="{DE0DEBA4-2D16-49DE-9F72-36466AF02AC3}" srcId="{8D6E9D5C-97BF-4882-8081-3B522192EF2B}" destId="{44CFAC4C-624B-481B-AEAE-1AEC637DC635}" srcOrd="1" destOrd="0" parTransId="{C58285FE-5F11-4029-88A8-7ED6A3E68CE4}" sibTransId="{C652B291-1F63-4055-B045-68F41DC024B5}"/>
    <dgm:cxn modelId="{90CD7BA8-118E-4BC0-A78D-62DA080BA292}" type="presOf" srcId="{974A4F1F-00F5-434D-BF3F-218ECF21BA92}" destId="{1527880B-E43B-464A-914A-151FD1478DB5}" srcOrd="0" destOrd="0" presId="urn:microsoft.com/office/officeart/2005/8/layout/lProcess2"/>
    <dgm:cxn modelId="{A3BE6EB9-538F-4B29-A02D-735A1D0C9D6E}" srcId="{68D8E7DD-B1D7-4545-ACDB-02EDF09336A0}" destId="{8D6E9D5C-97BF-4882-8081-3B522192EF2B}" srcOrd="2" destOrd="0" parTransId="{CCB899FD-9692-422F-AE9B-C3C4CF489B05}" sibTransId="{D6D31C89-E91E-4E8B-8E89-92B53BFCAB28}"/>
    <dgm:cxn modelId="{582A22D8-70B4-4BE8-85C7-1BE25A374F26}" srcId="{C88EBC47-526C-4262-9277-706936C5CCB6}" destId="{13FA31E3-EB5E-4CEA-B88F-C1EA95F4F0F6}" srcOrd="1" destOrd="0" parTransId="{6AC344B7-6A3B-41A7-8F03-2E1C1A28DF89}" sibTransId="{F6586B34-D24F-44E8-9ED6-D43FC3D6048D}"/>
    <dgm:cxn modelId="{3EB087DD-A327-47EF-BAE0-F98588FE88FC}" type="presOf" srcId="{68D8E7DD-B1D7-4545-ACDB-02EDF09336A0}" destId="{39D2EC1D-8B98-4184-B8A3-CACB9925C100}" srcOrd="0" destOrd="0" presId="urn:microsoft.com/office/officeart/2005/8/layout/lProcess2"/>
    <dgm:cxn modelId="{C61299FE-1B9D-4C45-902A-769EBE05753C}" type="presOf" srcId="{46151D2F-5B21-47F5-A5E1-4C53DB122BB8}" destId="{96C36276-AAFA-42CF-AD20-A741280ED1C6}" srcOrd="0" destOrd="0" presId="urn:microsoft.com/office/officeart/2005/8/layout/lProcess2"/>
    <dgm:cxn modelId="{877646F9-7D60-49AF-A0E7-D410B40F2995}" type="presParOf" srcId="{39D2EC1D-8B98-4184-B8A3-CACB9925C100}" destId="{6FF4CBD7-001F-41E7-9674-930ED260DE34}" srcOrd="0" destOrd="0" presId="urn:microsoft.com/office/officeart/2005/8/layout/lProcess2"/>
    <dgm:cxn modelId="{DD076358-FAED-47FC-9106-4505DA8E9B69}" type="presParOf" srcId="{6FF4CBD7-001F-41E7-9674-930ED260DE34}" destId="{CD5A6AC2-B75F-4234-A82D-63E29A10F74D}" srcOrd="0" destOrd="0" presId="urn:microsoft.com/office/officeart/2005/8/layout/lProcess2"/>
    <dgm:cxn modelId="{98EEC47C-A1B1-42E4-9E38-86D922591524}" type="presParOf" srcId="{6FF4CBD7-001F-41E7-9674-930ED260DE34}" destId="{79B53458-7442-4F3D-927C-CFDABC3DB1BD}" srcOrd="1" destOrd="0" presId="urn:microsoft.com/office/officeart/2005/8/layout/lProcess2"/>
    <dgm:cxn modelId="{AE80144C-3F37-4FD0-9B2E-BC04D0FE862D}" type="presParOf" srcId="{6FF4CBD7-001F-41E7-9674-930ED260DE34}" destId="{27839D4D-3D6B-4ECF-869F-96DC15813921}" srcOrd="2" destOrd="0" presId="urn:microsoft.com/office/officeart/2005/8/layout/lProcess2"/>
    <dgm:cxn modelId="{D678C8D6-C4A0-40BF-B54F-95A80BCA7373}" type="presParOf" srcId="{27839D4D-3D6B-4ECF-869F-96DC15813921}" destId="{D09BCCC5-3424-46CB-96C3-ECBE9BB4F4D6}" srcOrd="0" destOrd="0" presId="urn:microsoft.com/office/officeart/2005/8/layout/lProcess2"/>
    <dgm:cxn modelId="{9B7FDBEF-D5F0-470B-A0CC-778876EE300E}" type="presParOf" srcId="{D09BCCC5-3424-46CB-96C3-ECBE9BB4F4D6}" destId="{1527880B-E43B-464A-914A-151FD1478DB5}" srcOrd="0" destOrd="0" presId="urn:microsoft.com/office/officeart/2005/8/layout/lProcess2"/>
    <dgm:cxn modelId="{12B2E966-9626-4AC5-AF11-255872B35C61}" type="presParOf" srcId="{D09BCCC5-3424-46CB-96C3-ECBE9BB4F4D6}" destId="{0A00FA79-1E49-4390-A178-9A263C52D8D5}" srcOrd="1" destOrd="0" presId="urn:microsoft.com/office/officeart/2005/8/layout/lProcess2"/>
    <dgm:cxn modelId="{8A8E8DA5-6B54-49BF-8E9F-4ADD45B47B0D}" type="presParOf" srcId="{D09BCCC5-3424-46CB-96C3-ECBE9BB4F4D6}" destId="{75A9BB07-5F40-4F84-AD49-E1A93B02C1A7}" srcOrd="2" destOrd="0" presId="urn:microsoft.com/office/officeart/2005/8/layout/lProcess2"/>
    <dgm:cxn modelId="{5E0EF095-9B4E-41BE-BB0D-E42567E10F92}" type="presParOf" srcId="{39D2EC1D-8B98-4184-B8A3-CACB9925C100}" destId="{956F7178-6973-42EB-9500-23AEF266F22B}" srcOrd="1" destOrd="0" presId="urn:microsoft.com/office/officeart/2005/8/layout/lProcess2"/>
    <dgm:cxn modelId="{99C38FF4-AC26-4823-B528-F83748332C23}" type="presParOf" srcId="{39D2EC1D-8B98-4184-B8A3-CACB9925C100}" destId="{3B290DB1-C8C8-407B-87B6-67D08F2CF6F4}" srcOrd="2" destOrd="0" presId="urn:microsoft.com/office/officeart/2005/8/layout/lProcess2"/>
    <dgm:cxn modelId="{8F5D2367-BA4D-4AB0-BCE4-AF856331F633}" type="presParOf" srcId="{3B290DB1-C8C8-407B-87B6-67D08F2CF6F4}" destId="{C8597C89-D1A4-4624-8EFF-617F690F2E4B}" srcOrd="0" destOrd="0" presId="urn:microsoft.com/office/officeart/2005/8/layout/lProcess2"/>
    <dgm:cxn modelId="{FC916B89-AD32-4A65-AE1B-3EDC91B5FA52}" type="presParOf" srcId="{3B290DB1-C8C8-407B-87B6-67D08F2CF6F4}" destId="{5E1A3734-42CD-4BA6-AC39-04B7BE73DC21}" srcOrd="1" destOrd="0" presId="urn:microsoft.com/office/officeart/2005/8/layout/lProcess2"/>
    <dgm:cxn modelId="{79B89855-E4BC-49AD-B312-5873FB2F24DA}" type="presParOf" srcId="{3B290DB1-C8C8-407B-87B6-67D08F2CF6F4}" destId="{21560E58-2FB8-477E-98F4-BEE89380FD62}" srcOrd="2" destOrd="0" presId="urn:microsoft.com/office/officeart/2005/8/layout/lProcess2"/>
    <dgm:cxn modelId="{D5A368C9-B40C-477A-8E0F-37C17ED869A1}" type="presParOf" srcId="{21560E58-2FB8-477E-98F4-BEE89380FD62}" destId="{40127F72-A345-4BC6-9CAE-429666DDDC30}" srcOrd="0" destOrd="0" presId="urn:microsoft.com/office/officeart/2005/8/layout/lProcess2"/>
    <dgm:cxn modelId="{F4DF58D9-1E18-4103-B577-B5B495C294F2}" type="presParOf" srcId="{40127F72-A345-4BC6-9CAE-429666DDDC30}" destId="{D39C18DA-F9F5-4754-8596-04164703E504}" srcOrd="0" destOrd="0" presId="urn:microsoft.com/office/officeart/2005/8/layout/lProcess2"/>
    <dgm:cxn modelId="{6B2C04E5-2A8C-43B0-B067-2B90AC6635EE}" type="presParOf" srcId="{40127F72-A345-4BC6-9CAE-429666DDDC30}" destId="{2040091D-59D3-4BF3-A9F4-B6431C21AE92}" srcOrd="1" destOrd="0" presId="urn:microsoft.com/office/officeart/2005/8/layout/lProcess2"/>
    <dgm:cxn modelId="{6AB1D2AC-0AD6-414D-8201-807427E0D2B7}" type="presParOf" srcId="{40127F72-A345-4BC6-9CAE-429666DDDC30}" destId="{96C36276-AAFA-42CF-AD20-A741280ED1C6}" srcOrd="2" destOrd="0" presId="urn:microsoft.com/office/officeart/2005/8/layout/lProcess2"/>
    <dgm:cxn modelId="{8AA64172-675F-4759-81F7-9504982CD160}" type="presParOf" srcId="{39D2EC1D-8B98-4184-B8A3-CACB9925C100}" destId="{D1EA7CAF-F73F-4882-970D-B5D38ECDC8E3}" srcOrd="3" destOrd="0" presId="urn:microsoft.com/office/officeart/2005/8/layout/lProcess2"/>
    <dgm:cxn modelId="{1A433341-E951-4179-AC49-192A82630C75}" type="presParOf" srcId="{39D2EC1D-8B98-4184-B8A3-CACB9925C100}" destId="{69CC819C-E733-4090-9B2A-D1A362CAF2A8}" srcOrd="4" destOrd="0" presId="urn:microsoft.com/office/officeart/2005/8/layout/lProcess2"/>
    <dgm:cxn modelId="{F7054566-A1C5-44A5-A22F-74C5F9D1DD71}" type="presParOf" srcId="{69CC819C-E733-4090-9B2A-D1A362CAF2A8}" destId="{53474E69-B1B0-4178-B067-99B3956BC970}" srcOrd="0" destOrd="0" presId="urn:microsoft.com/office/officeart/2005/8/layout/lProcess2"/>
    <dgm:cxn modelId="{F84A4C01-9134-4BD7-B8B2-7A8C4B8BA984}" type="presParOf" srcId="{69CC819C-E733-4090-9B2A-D1A362CAF2A8}" destId="{F10810D2-F0C6-435E-845E-502556433F4A}" srcOrd="1" destOrd="0" presId="urn:microsoft.com/office/officeart/2005/8/layout/lProcess2"/>
    <dgm:cxn modelId="{A3C2F1FE-5C2A-477D-AD01-AC8ADA5D7F68}" type="presParOf" srcId="{69CC819C-E733-4090-9B2A-D1A362CAF2A8}" destId="{0485907B-DA6C-407B-93AA-76A0AD2D6B60}" srcOrd="2" destOrd="0" presId="urn:microsoft.com/office/officeart/2005/8/layout/lProcess2"/>
    <dgm:cxn modelId="{13849F42-4175-4E8B-B536-43A181F2F7A9}" type="presParOf" srcId="{0485907B-DA6C-407B-93AA-76A0AD2D6B60}" destId="{DD848659-AB55-4B90-8DA9-4A3FC9910001}" srcOrd="0" destOrd="0" presId="urn:microsoft.com/office/officeart/2005/8/layout/lProcess2"/>
    <dgm:cxn modelId="{58015E79-DBF3-4080-A245-4786551F5A21}" type="presParOf" srcId="{DD848659-AB55-4B90-8DA9-4A3FC9910001}" destId="{E11D92F0-2A4B-4D46-B096-66B1A8DAA131}" srcOrd="0" destOrd="0" presId="urn:microsoft.com/office/officeart/2005/8/layout/lProcess2"/>
    <dgm:cxn modelId="{1745FF2F-D882-40E7-B753-0AC6519E729B}" type="presParOf" srcId="{DD848659-AB55-4B90-8DA9-4A3FC9910001}" destId="{0D8AB4CF-2C5D-4566-BAF8-8C2675D9F029}" srcOrd="1" destOrd="0" presId="urn:microsoft.com/office/officeart/2005/8/layout/lProcess2"/>
    <dgm:cxn modelId="{3E59FB3E-D980-4FC6-811D-8EDD19F6299E}" type="presParOf" srcId="{DD848659-AB55-4B90-8DA9-4A3FC9910001}" destId="{BF07497E-26E4-41EE-881A-BA760D0CD493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3B3AED-2F17-4101-A462-B08929389DD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0893A927-1BA8-48D4-BBCA-DBE7E95B8D59}">
      <dgm:prSet phldrT="[Text]"/>
      <dgm:spPr/>
      <dgm:t>
        <a:bodyPr/>
        <a:lstStyle/>
        <a:p>
          <a:r>
            <a:rPr lang="ro-RO" dirty="0"/>
            <a:t>MOBILITATEA CADRELOR DIDACTICE</a:t>
          </a:r>
        </a:p>
      </dgm:t>
    </dgm:pt>
    <dgm:pt modelId="{1F5A1AEA-987C-40AF-B4A9-7807902F578B}" type="parTrans" cxnId="{75931C21-2142-482E-985B-FD7DDB974ED1}">
      <dgm:prSet/>
      <dgm:spPr/>
      <dgm:t>
        <a:bodyPr/>
        <a:lstStyle/>
        <a:p>
          <a:endParaRPr lang="ro-RO"/>
        </a:p>
      </dgm:t>
    </dgm:pt>
    <dgm:pt modelId="{3CE67505-98BA-47A4-A463-A5C06D074D5F}" type="sibTrans" cxnId="{75931C21-2142-482E-985B-FD7DDB974ED1}">
      <dgm:prSet/>
      <dgm:spPr/>
      <dgm:t>
        <a:bodyPr/>
        <a:lstStyle/>
        <a:p>
          <a:endParaRPr lang="ro-RO"/>
        </a:p>
      </dgm:t>
    </dgm:pt>
    <dgm:pt modelId="{01019FC9-2D90-4FD8-9972-D58D93A5E91D}">
      <dgm:prSet phldrT="[Text]"/>
      <dgm:spPr/>
      <dgm:t>
        <a:bodyPr/>
        <a:lstStyle/>
        <a:p>
          <a:r>
            <a:rPr lang="ro-RO" dirty="0"/>
            <a:t>ALEGEREA CURSURILOR CARE SĂ CORESPUNDĂ OBIECTIVELOR STABILITE</a:t>
          </a:r>
        </a:p>
      </dgm:t>
    </dgm:pt>
    <dgm:pt modelId="{EDD389F5-3E48-4C51-AC73-E3C49C1FA2EA}" type="parTrans" cxnId="{491F086F-B5A0-402A-825B-B0C1BEA45070}">
      <dgm:prSet/>
      <dgm:spPr/>
      <dgm:t>
        <a:bodyPr/>
        <a:lstStyle/>
        <a:p>
          <a:endParaRPr lang="ro-RO"/>
        </a:p>
      </dgm:t>
    </dgm:pt>
    <dgm:pt modelId="{FFF00082-A279-4A1F-A403-A4F033D0F905}" type="sibTrans" cxnId="{491F086F-B5A0-402A-825B-B0C1BEA45070}">
      <dgm:prSet/>
      <dgm:spPr/>
      <dgm:t>
        <a:bodyPr/>
        <a:lstStyle/>
        <a:p>
          <a:endParaRPr lang="ro-RO"/>
        </a:p>
      </dgm:t>
    </dgm:pt>
    <dgm:pt modelId="{EDFA068C-582B-4A94-95FD-A57072A05F93}">
      <dgm:prSet phldrT="[Text]"/>
      <dgm:spPr/>
      <dgm:t>
        <a:bodyPr/>
        <a:lstStyle/>
        <a:p>
          <a:r>
            <a:rPr lang="ro-RO" dirty="0"/>
            <a:t>SELECȚIA PRFESORILOR</a:t>
          </a:r>
        </a:p>
      </dgm:t>
    </dgm:pt>
    <dgm:pt modelId="{F71EF2B6-C4A3-47C5-A4B9-6076E4857724}" type="parTrans" cxnId="{7B484582-D71B-4BAD-9F5C-32E092C531E5}">
      <dgm:prSet/>
      <dgm:spPr/>
      <dgm:t>
        <a:bodyPr/>
        <a:lstStyle/>
        <a:p>
          <a:endParaRPr lang="ro-RO"/>
        </a:p>
      </dgm:t>
    </dgm:pt>
    <dgm:pt modelId="{374C77D3-FA03-4311-90C9-6D29D272FD5D}" type="sibTrans" cxnId="{7B484582-D71B-4BAD-9F5C-32E092C531E5}">
      <dgm:prSet/>
      <dgm:spPr/>
      <dgm:t>
        <a:bodyPr/>
        <a:lstStyle/>
        <a:p>
          <a:endParaRPr lang="ro-RO"/>
        </a:p>
      </dgm:t>
    </dgm:pt>
    <dgm:pt modelId="{16C886CE-46A6-4CEF-9465-0FF6D6E5AD64}">
      <dgm:prSet phldrT="[Text]"/>
      <dgm:spPr/>
      <dgm:t>
        <a:bodyPr/>
        <a:lstStyle/>
        <a:p>
          <a:r>
            <a:rPr lang="ro-RO" dirty="0"/>
            <a:t>MOBILITATEA ELEVILOR</a:t>
          </a:r>
        </a:p>
      </dgm:t>
    </dgm:pt>
    <dgm:pt modelId="{6439A0B2-CBE9-4CC7-B02F-E6D2EBAB38B0}" type="parTrans" cxnId="{9A60BCB4-9014-40E2-870B-AD51596EA8BB}">
      <dgm:prSet/>
      <dgm:spPr/>
      <dgm:t>
        <a:bodyPr/>
        <a:lstStyle/>
        <a:p>
          <a:endParaRPr lang="ro-RO"/>
        </a:p>
      </dgm:t>
    </dgm:pt>
    <dgm:pt modelId="{6F8CB5DA-F5C6-4B7F-8BEF-D3C6EF574ECD}" type="sibTrans" cxnId="{9A60BCB4-9014-40E2-870B-AD51596EA8BB}">
      <dgm:prSet/>
      <dgm:spPr/>
      <dgm:t>
        <a:bodyPr/>
        <a:lstStyle/>
        <a:p>
          <a:endParaRPr lang="ro-RO"/>
        </a:p>
      </dgm:t>
    </dgm:pt>
    <dgm:pt modelId="{68BC438E-F7C8-49F1-B1D2-48C813F8E36E}">
      <dgm:prSet phldrT="[Text]"/>
      <dgm:spPr/>
      <dgm:t>
        <a:bodyPr/>
        <a:lstStyle/>
        <a:p>
          <a:r>
            <a:rPr lang="ro-RO" dirty="0"/>
            <a:t>GĂSIREA UNOR ȘCOLI PARTENERE CARE SĂ CORESPUNDĂ OBIECTIVELOR STABILITE</a:t>
          </a:r>
        </a:p>
      </dgm:t>
    </dgm:pt>
    <dgm:pt modelId="{5BF86D10-C997-4721-A9AE-55BE32F73625}" type="parTrans" cxnId="{6A4FBDC7-93A8-405F-9118-FCEA57D362BA}">
      <dgm:prSet/>
      <dgm:spPr/>
      <dgm:t>
        <a:bodyPr/>
        <a:lstStyle/>
        <a:p>
          <a:endParaRPr lang="ro-RO"/>
        </a:p>
      </dgm:t>
    </dgm:pt>
    <dgm:pt modelId="{6E29999B-385E-4C46-BF66-2A5685A51CA9}" type="sibTrans" cxnId="{6A4FBDC7-93A8-405F-9118-FCEA57D362BA}">
      <dgm:prSet/>
      <dgm:spPr/>
      <dgm:t>
        <a:bodyPr/>
        <a:lstStyle/>
        <a:p>
          <a:endParaRPr lang="ro-RO"/>
        </a:p>
      </dgm:t>
    </dgm:pt>
    <dgm:pt modelId="{1F4A5E30-9B71-46B9-9DED-D812345333B5}">
      <dgm:prSet phldrT="[Text]"/>
      <dgm:spPr/>
      <dgm:t>
        <a:bodyPr/>
        <a:lstStyle/>
        <a:p>
          <a:r>
            <a:rPr lang="ro-RO" dirty="0"/>
            <a:t>SELECȚIA ELEVILOR ȘI A PROFESORILOR ÎNSOȚITORI</a:t>
          </a:r>
        </a:p>
      </dgm:t>
    </dgm:pt>
    <dgm:pt modelId="{02281D81-35EB-426F-A5CF-3279B744F517}" type="parTrans" cxnId="{4637B6BE-A722-458C-9262-1528C45418C6}">
      <dgm:prSet/>
      <dgm:spPr/>
      <dgm:t>
        <a:bodyPr/>
        <a:lstStyle/>
        <a:p>
          <a:endParaRPr lang="ro-RO"/>
        </a:p>
      </dgm:t>
    </dgm:pt>
    <dgm:pt modelId="{8E004F34-B49A-4236-AB6D-1EE76C967E22}" type="sibTrans" cxnId="{4637B6BE-A722-458C-9262-1528C45418C6}">
      <dgm:prSet/>
      <dgm:spPr/>
      <dgm:t>
        <a:bodyPr/>
        <a:lstStyle/>
        <a:p>
          <a:endParaRPr lang="ro-RO"/>
        </a:p>
      </dgm:t>
    </dgm:pt>
    <dgm:pt modelId="{DD32CA04-A406-4E6E-A99A-DF9C7C6B524D}" type="pres">
      <dgm:prSet presAssocID="{153B3AED-2F17-4101-A462-B08929389DDF}" presName="diagram" presStyleCnt="0">
        <dgm:presLayoutVars>
          <dgm:dir/>
          <dgm:resizeHandles val="exact"/>
        </dgm:presLayoutVars>
      </dgm:prSet>
      <dgm:spPr/>
    </dgm:pt>
    <dgm:pt modelId="{882F8247-EFC5-477A-813F-BB9387A490EC}" type="pres">
      <dgm:prSet presAssocID="{0893A927-1BA8-48D4-BBCA-DBE7E95B8D59}" presName="node" presStyleLbl="node1" presStyleIdx="0" presStyleCnt="6">
        <dgm:presLayoutVars>
          <dgm:bulletEnabled val="1"/>
        </dgm:presLayoutVars>
      </dgm:prSet>
      <dgm:spPr/>
    </dgm:pt>
    <dgm:pt modelId="{F4C26553-3B46-4520-8056-52C86D73F72D}" type="pres">
      <dgm:prSet presAssocID="{3CE67505-98BA-47A4-A463-A5C06D074D5F}" presName="sibTrans" presStyleCnt="0"/>
      <dgm:spPr/>
    </dgm:pt>
    <dgm:pt modelId="{47AD72D2-A552-4E81-8347-FDD2458CFC61}" type="pres">
      <dgm:prSet presAssocID="{01019FC9-2D90-4FD8-9972-D58D93A5E91D}" presName="node" presStyleLbl="node1" presStyleIdx="1" presStyleCnt="6">
        <dgm:presLayoutVars>
          <dgm:bulletEnabled val="1"/>
        </dgm:presLayoutVars>
      </dgm:prSet>
      <dgm:spPr/>
    </dgm:pt>
    <dgm:pt modelId="{1DDDA9DB-FE00-470D-A94F-C6D485C1D9B5}" type="pres">
      <dgm:prSet presAssocID="{FFF00082-A279-4A1F-A403-A4F033D0F905}" presName="sibTrans" presStyleCnt="0"/>
      <dgm:spPr/>
    </dgm:pt>
    <dgm:pt modelId="{35452C47-C907-491A-A8BB-BCB954950B5B}" type="pres">
      <dgm:prSet presAssocID="{EDFA068C-582B-4A94-95FD-A57072A05F93}" presName="node" presStyleLbl="node1" presStyleIdx="2" presStyleCnt="6">
        <dgm:presLayoutVars>
          <dgm:bulletEnabled val="1"/>
        </dgm:presLayoutVars>
      </dgm:prSet>
      <dgm:spPr/>
    </dgm:pt>
    <dgm:pt modelId="{7265D529-38EB-41C8-A880-CC3BCDEEC27E}" type="pres">
      <dgm:prSet presAssocID="{374C77D3-FA03-4311-90C9-6D29D272FD5D}" presName="sibTrans" presStyleCnt="0"/>
      <dgm:spPr/>
    </dgm:pt>
    <dgm:pt modelId="{66F14641-70E7-4309-843A-54F43B07DBA2}" type="pres">
      <dgm:prSet presAssocID="{16C886CE-46A6-4CEF-9465-0FF6D6E5AD64}" presName="node" presStyleLbl="node1" presStyleIdx="3" presStyleCnt="6">
        <dgm:presLayoutVars>
          <dgm:bulletEnabled val="1"/>
        </dgm:presLayoutVars>
      </dgm:prSet>
      <dgm:spPr/>
    </dgm:pt>
    <dgm:pt modelId="{6EF0773F-20C1-43B1-B93F-AF62B78BA3D4}" type="pres">
      <dgm:prSet presAssocID="{6F8CB5DA-F5C6-4B7F-8BEF-D3C6EF574ECD}" presName="sibTrans" presStyleCnt="0"/>
      <dgm:spPr/>
    </dgm:pt>
    <dgm:pt modelId="{C81D35DC-FB95-447A-A677-0BF67D0FBE99}" type="pres">
      <dgm:prSet presAssocID="{68BC438E-F7C8-49F1-B1D2-48C813F8E36E}" presName="node" presStyleLbl="node1" presStyleIdx="4" presStyleCnt="6">
        <dgm:presLayoutVars>
          <dgm:bulletEnabled val="1"/>
        </dgm:presLayoutVars>
      </dgm:prSet>
      <dgm:spPr/>
    </dgm:pt>
    <dgm:pt modelId="{B3EEDEE4-BF88-4B2C-AA6C-5D88DFF0C5F8}" type="pres">
      <dgm:prSet presAssocID="{6E29999B-385E-4C46-BF66-2A5685A51CA9}" presName="sibTrans" presStyleCnt="0"/>
      <dgm:spPr/>
    </dgm:pt>
    <dgm:pt modelId="{5FFD037D-F0C2-48C0-9FD4-7923DB1F9794}" type="pres">
      <dgm:prSet presAssocID="{1F4A5E30-9B71-46B9-9DED-D812345333B5}" presName="node" presStyleLbl="node1" presStyleIdx="5" presStyleCnt="6">
        <dgm:presLayoutVars>
          <dgm:bulletEnabled val="1"/>
        </dgm:presLayoutVars>
      </dgm:prSet>
      <dgm:spPr/>
    </dgm:pt>
  </dgm:ptLst>
  <dgm:cxnLst>
    <dgm:cxn modelId="{75931C21-2142-482E-985B-FD7DDB974ED1}" srcId="{153B3AED-2F17-4101-A462-B08929389DDF}" destId="{0893A927-1BA8-48D4-BBCA-DBE7E95B8D59}" srcOrd="0" destOrd="0" parTransId="{1F5A1AEA-987C-40AF-B4A9-7807902F578B}" sibTransId="{3CE67505-98BA-47A4-A463-A5C06D074D5F}"/>
    <dgm:cxn modelId="{23F61635-AB5A-4DE7-B716-67DCC7E68DD5}" type="presOf" srcId="{153B3AED-2F17-4101-A462-B08929389DDF}" destId="{DD32CA04-A406-4E6E-A99A-DF9C7C6B524D}" srcOrd="0" destOrd="0" presId="urn:microsoft.com/office/officeart/2005/8/layout/default"/>
    <dgm:cxn modelId="{8A0F0C64-84B4-4FF0-9ECE-AB525C01F63F}" type="presOf" srcId="{1F4A5E30-9B71-46B9-9DED-D812345333B5}" destId="{5FFD037D-F0C2-48C0-9FD4-7923DB1F9794}" srcOrd="0" destOrd="0" presId="urn:microsoft.com/office/officeart/2005/8/layout/default"/>
    <dgm:cxn modelId="{491F086F-B5A0-402A-825B-B0C1BEA45070}" srcId="{153B3AED-2F17-4101-A462-B08929389DDF}" destId="{01019FC9-2D90-4FD8-9972-D58D93A5E91D}" srcOrd="1" destOrd="0" parTransId="{EDD389F5-3E48-4C51-AC73-E3C49C1FA2EA}" sibTransId="{FFF00082-A279-4A1F-A403-A4F033D0F905}"/>
    <dgm:cxn modelId="{7B484582-D71B-4BAD-9F5C-32E092C531E5}" srcId="{153B3AED-2F17-4101-A462-B08929389DDF}" destId="{EDFA068C-582B-4A94-95FD-A57072A05F93}" srcOrd="2" destOrd="0" parTransId="{F71EF2B6-C4A3-47C5-A4B9-6076E4857724}" sibTransId="{374C77D3-FA03-4311-90C9-6D29D272FD5D}"/>
    <dgm:cxn modelId="{9A60BCB4-9014-40E2-870B-AD51596EA8BB}" srcId="{153B3AED-2F17-4101-A462-B08929389DDF}" destId="{16C886CE-46A6-4CEF-9465-0FF6D6E5AD64}" srcOrd="3" destOrd="0" parTransId="{6439A0B2-CBE9-4CC7-B02F-E6D2EBAB38B0}" sibTransId="{6F8CB5DA-F5C6-4B7F-8BEF-D3C6EF574ECD}"/>
    <dgm:cxn modelId="{3BDF81BB-6AC7-4DDB-A310-29EBE0D0A595}" type="presOf" srcId="{16C886CE-46A6-4CEF-9465-0FF6D6E5AD64}" destId="{66F14641-70E7-4309-843A-54F43B07DBA2}" srcOrd="0" destOrd="0" presId="urn:microsoft.com/office/officeart/2005/8/layout/default"/>
    <dgm:cxn modelId="{4637B6BE-A722-458C-9262-1528C45418C6}" srcId="{153B3AED-2F17-4101-A462-B08929389DDF}" destId="{1F4A5E30-9B71-46B9-9DED-D812345333B5}" srcOrd="5" destOrd="0" parTransId="{02281D81-35EB-426F-A5CF-3279B744F517}" sibTransId="{8E004F34-B49A-4236-AB6D-1EE76C967E22}"/>
    <dgm:cxn modelId="{2AE825BF-FB67-42D4-82CA-D53C7FD20196}" type="presOf" srcId="{0893A927-1BA8-48D4-BBCA-DBE7E95B8D59}" destId="{882F8247-EFC5-477A-813F-BB9387A490EC}" srcOrd="0" destOrd="0" presId="urn:microsoft.com/office/officeart/2005/8/layout/default"/>
    <dgm:cxn modelId="{070F25C1-5063-4B8C-BA80-8F642C651326}" type="presOf" srcId="{68BC438E-F7C8-49F1-B1D2-48C813F8E36E}" destId="{C81D35DC-FB95-447A-A677-0BF67D0FBE99}" srcOrd="0" destOrd="0" presId="urn:microsoft.com/office/officeart/2005/8/layout/default"/>
    <dgm:cxn modelId="{6A4FBDC7-93A8-405F-9118-FCEA57D362BA}" srcId="{153B3AED-2F17-4101-A462-B08929389DDF}" destId="{68BC438E-F7C8-49F1-B1D2-48C813F8E36E}" srcOrd="4" destOrd="0" parTransId="{5BF86D10-C997-4721-A9AE-55BE32F73625}" sibTransId="{6E29999B-385E-4C46-BF66-2A5685A51CA9}"/>
    <dgm:cxn modelId="{0647CCC7-F55A-48AD-8276-350B56AE9A12}" type="presOf" srcId="{EDFA068C-582B-4A94-95FD-A57072A05F93}" destId="{35452C47-C907-491A-A8BB-BCB954950B5B}" srcOrd="0" destOrd="0" presId="urn:microsoft.com/office/officeart/2005/8/layout/default"/>
    <dgm:cxn modelId="{F348E8E8-F648-4E69-8D6C-200525663B12}" type="presOf" srcId="{01019FC9-2D90-4FD8-9972-D58D93A5E91D}" destId="{47AD72D2-A552-4E81-8347-FDD2458CFC61}" srcOrd="0" destOrd="0" presId="urn:microsoft.com/office/officeart/2005/8/layout/default"/>
    <dgm:cxn modelId="{8EA912B1-6404-4F8B-BE32-E63FED5F6E96}" type="presParOf" srcId="{DD32CA04-A406-4E6E-A99A-DF9C7C6B524D}" destId="{882F8247-EFC5-477A-813F-BB9387A490EC}" srcOrd="0" destOrd="0" presId="urn:microsoft.com/office/officeart/2005/8/layout/default"/>
    <dgm:cxn modelId="{B03C5BAC-D973-4081-9B1E-FB235F1FD261}" type="presParOf" srcId="{DD32CA04-A406-4E6E-A99A-DF9C7C6B524D}" destId="{F4C26553-3B46-4520-8056-52C86D73F72D}" srcOrd="1" destOrd="0" presId="urn:microsoft.com/office/officeart/2005/8/layout/default"/>
    <dgm:cxn modelId="{C640847F-2DC5-4C73-9D98-42F5DBEDFB87}" type="presParOf" srcId="{DD32CA04-A406-4E6E-A99A-DF9C7C6B524D}" destId="{47AD72D2-A552-4E81-8347-FDD2458CFC61}" srcOrd="2" destOrd="0" presId="urn:microsoft.com/office/officeart/2005/8/layout/default"/>
    <dgm:cxn modelId="{9BFC73EC-77D7-4FCA-89E3-0849ECB7683E}" type="presParOf" srcId="{DD32CA04-A406-4E6E-A99A-DF9C7C6B524D}" destId="{1DDDA9DB-FE00-470D-A94F-C6D485C1D9B5}" srcOrd="3" destOrd="0" presId="urn:microsoft.com/office/officeart/2005/8/layout/default"/>
    <dgm:cxn modelId="{F56D16B7-ABED-4A46-9EA1-98C096EB9E80}" type="presParOf" srcId="{DD32CA04-A406-4E6E-A99A-DF9C7C6B524D}" destId="{35452C47-C907-491A-A8BB-BCB954950B5B}" srcOrd="4" destOrd="0" presId="urn:microsoft.com/office/officeart/2005/8/layout/default"/>
    <dgm:cxn modelId="{6BE9FEEA-D6E0-428F-8861-51E4AF65AC2B}" type="presParOf" srcId="{DD32CA04-A406-4E6E-A99A-DF9C7C6B524D}" destId="{7265D529-38EB-41C8-A880-CC3BCDEEC27E}" srcOrd="5" destOrd="0" presId="urn:microsoft.com/office/officeart/2005/8/layout/default"/>
    <dgm:cxn modelId="{32FB0B5A-D010-4D55-B607-20607A428B68}" type="presParOf" srcId="{DD32CA04-A406-4E6E-A99A-DF9C7C6B524D}" destId="{66F14641-70E7-4309-843A-54F43B07DBA2}" srcOrd="6" destOrd="0" presId="urn:microsoft.com/office/officeart/2005/8/layout/default"/>
    <dgm:cxn modelId="{908CFE9C-C831-43BB-BA62-CFC2B029994F}" type="presParOf" srcId="{DD32CA04-A406-4E6E-A99A-DF9C7C6B524D}" destId="{6EF0773F-20C1-43B1-B93F-AF62B78BA3D4}" srcOrd="7" destOrd="0" presId="urn:microsoft.com/office/officeart/2005/8/layout/default"/>
    <dgm:cxn modelId="{FDF6F4B3-6869-4FB3-B1FD-38C88763E7DA}" type="presParOf" srcId="{DD32CA04-A406-4E6E-A99A-DF9C7C6B524D}" destId="{C81D35DC-FB95-447A-A677-0BF67D0FBE99}" srcOrd="8" destOrd="0" presId="urn:microsoft.com/office/officeart/2005/8/layout/default"/>
    <dgm:cxn modelId="{ADCEDCA3-EA77-4A7E-932C-77236DE4BA05}" type="presParOf" srcId="{DD32CA04-A406-4E6E-A99A-DF9C7C6B524D}" destId="{B3EEDEE4-BF88-4B2C-AA6C-5D88DFF0C5F8}" srcOrd="9" destOrd="0" presId="urn:microsoft.com/office/officeart/2005/8/layout/default"/>
    <dgm:cxn modelId="{E1890481-2588-414E-B9B5-559F9E92D121}" type="presParOf" srcId="{DD32CA04-A406-4E6E-A99A-DF9C7C6B524D}" destId="{5FFD037D-F0C2-48C0-9FD4-7923DB1F979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EE9CD6A-3F9F-4942-81FB-D8337E67D9C8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7870C87D-702A-4AEC-BDC7-724DD084B286}">
      <dgm:prSet phldrT="[Text]"/>
      <dgm:spPr/>
      <dgm:t>
        <a:bodyPr/>
        <a:lstStyle/>
        <a:p>
          <a:r>
            <a:rPr lang="ro-RO" dirty="0"/>
            <a:t>DOCUMENTE SPECIFICE MOBILITĂȚILOR</a:t>
          </a:r>
        </a:p>
        <a:p>
          <a:r>
            <a:rPr lang="ro-RO" dirty="0"/>
            <a:t>- Număr mare de documente prntru fiecare tip de mobilitate</a:t>
          </a:r>
        </a:p>
      </dgm:t>
    </dgm:pt>
    <dgm:pt modelId="{5F41847B-89A5-4765-BF63-490EA744AE34}" type="parTrans" cxnId="{80BD1BF5-9282-4616-BCCE-F42183C75AC7}">
      <dgm:prSet/>
      <dgm:spPr/>
      <dgm:t>
        <a:bodyPr/>
        <a:lstStyle/>
        <a:p>
          <a:endParaRPr lang="ro-RO"/>
        </a:p>
      </dgm:t>
    </dgm:pt>
    <dgm:pt modelId="{7B13CD6A-3C17-4F12-A342-C2CFDEE4CCFB}" type="sibTrans" cxnId="{80BD1BF5-9282-4616-BCCE-F42183C75AC7}">
      <dgm:prSet/>
      <dgm:spPr/>
      <dgm:t>
        <a:bodyPr/>
        <a:lstStyle/>
        <a:p>
          <a:endParaRPr lang="ro-RO"/>
        </a:p>
      </dgm:t>
    </dgm:pt>
    <dgm:pt modelId="{F2FCDAD7-5C3E-427A-B25C-ECF66AE5B28F}">
      <dgm:prSet phldrT="[Text]"/>
      <dgm:spPr/>
      <dgm:t>
        <a:bodyPr/>
        <a:lstStyle/>
        <a:p>
          <a:r>
            <a:rPr lang="ro-RO" dirty="0"/>
            <a:t>COMPLETAREA DATELOR ÎN BENEFICIARY MODULE</a:t>
          </a:r>
        </a:p>
        <a:p>
          <a:r>
            <a:rPr lang="ro-RO" dirty="0"/>
            <a:t>- Proces complicat din punct de vedere tehnic</a:t>
          </a:r>
        </a:p>
      </dgm:t>
    </dgm:pt>
    <dgm:pt modelId="{35AC98D9-5D3E-4339-8B24-1F46E8077142}" type="parTrans" cxnId="{5DA67F72-DE63-4686-87BA-A191968B2448}">
      <dgm:prSet/>
      <dgm:spPr/>
      <dgm:t>
        <a:bodyPr/>
        <a:lstStyle/>
        <a:p>
          <a:endParaRPr lang="ro-RO"/>
        </a:p>
      </dgm:t>
    </dgm:pt>
    <dgm:pt modelId="{F487B89A-CAFB-42DA-9067-AA16A56AD4B8}" type="sibTrans" cxnId="{5DA67F72-DE63-4686-87BA-A191968B2448}">
      <dgm:prSet/>
      <dgm:spPr/>
      <dgm:t>
        <a:bodyPr/>
        <a:lstStyle/>
        <a:p>
          <a:endParaRPr lang="ro-RO"/>
        </a:p>
      </dgm:t>
    </dgm:pt>
    <dgm:pt modelId="{E85ABBB5-9412-4D1F-97EC-3F1F45208DD8}">
      <dgm:prSet phldrT="[Text]"/>
      <dgm:spPr/>
      <dgm:t>
        <a:bodyPr/>
        <a:lstStyle/>
        <a:p>
          <a:r>
            <a:rPr lang="ro-RO" dirty="0"/>
            <a:t>SOLICITAREA EUROPASS MOBILITY CERTIFICATE</a:t>
          </a:r>
        </a:p>
        <a:p>
          <a:r>
            <a:rPr lang="ro-RO" dirty="0"/>
            <a:t>- Timp destul de mare pentru primirea codului unic</a:t>
          </a:r>
        </a:p>
      </dgm:t>
    </dgm:pt>
    <dgm:pt modelId="{AF2F9E33-E5E4-4794-B583-68872D54CE44}" type="parTrans" cxnId="{AC114376-6250-48A7-A8B9-F3A35C960D1E}">
      <dgm:prSet/>
      <dgm:spPr/>
      <dgm:t>
        <a:bodyPr/>
        <a:lstStyle/>
        <a:p>
          <a:endParaRPr lang="ro-RO"/>
        </a:p>
      </dgm:t>
    </dgm:pt>
    <dgm:pt modelId="{0ABB9611-7BB2-402E-B918-01C38D79BF07}" type="sibTrans" cxnId="{AC114376-6250-48A7-A8B9-F3A35C960D1E}">
      <dgm:prSet/>
      <dgm:spPr/>
      <dgm:t>
        <a:bodyPr/>
        <a:lstStyle/>
        <a:p>
          <a:endParaRPr lang="ro-RO"/>
        </a:p>
      </dgm:t>
    </dgm:pt>
    <dgm:pt modelId="{E667D2E5-B473-414F-B6DE-B7DC3ABBC911}" type="pres">
      <dgm:prSet presAssocID="{1EE9CD6A-3F9F-4942-81FB-D8337E67D9C8}" presName="Name0" presStyleCnt="0">
        <dgm:presLayoutVars>
          <dgm:dir/>
          <dgm:resizeHandles val="exact"/>
        </dgm:presLayoutVars>
      </dgm:prSet>
      <dgm:spPr/>
    </dgm:pt>
    <dgm:pt modelId="{6DA29E9C-AAAC-4DB8-93E7-DEE90DE060D5}" type="pres">
      <dgm:prSet presAssocID="{7870C87D-702A-4AEC-BDC7-724DD084B286}" presName="composite" presStyleCnt="0"/>
      <dgm:spPr/>
    </dgm:pt>
    <dgm:pt modelId="{E2F27A7C-15A4-49FE-9722-D9567BC48DE8}" type="pres">
      <dgm:prSet presAssocID="{7870C87D-702A-4AEC-BDC7-724DD084B286}" presName="bgChev" presStyleLbl="node1" presStyleIdx="0" presStyleCnt="3" custLinFactNeighborX="-40" custLinFactNeighborY="-51805"/>
      <dgm:spPr/>
    </dgm:pt>
    <dgm:pt modelId="{42166A1E-A710-4942-BD07-622DD983530C}" type="pres">
      <dgm:prSet presAssocID="{7870C87D-702A-4AEC-BDC7-724DD084B286}" presName="txNode" presStyleLbl="fgAcc1" presStyleIdx="0" presStyleCnt="3" custScaleY="163605" custLinFactNeighborX="-11470" custLinFactNeighborY="49343">
        <dgm:presLayoutVars>
          <dgm:bulletEnabled val="1"/>
        </dgm:presLayoutVars>
      </dgm:prSet>
      <dgm:spPr/>
    </dgm:pt>
    <dgm:pt modelId="{0CB55E66-014C-4DF5-9C25-42B05C0A31BB}" type="pres">
      <dgm:prSet presAssocID="{7B13CD6A-3C17-4F12-A342-C2CFDEE4CCFB}" presName="compositeSpace" presStyleCnt="0"/>
      <dgm:spPr/>
    </dgm:pt>
    <dgm:pt modelId="{6FEB9DB5-4A97-4B17-9F2C-006F13DA0BEC}" type="pres">
      <dgm:prSet presAssocID="{F2FCDAD7-5C3E-427A-B25C-ECF66AE5B28F}" presName="composite" presStyleCnt="0"/>
      <dgm:spPr/>
    </dgm:pt>
    <dgm:pt modelId="{82CFFB8E-1AD0-41D0-8D90-64CA7A151849}" type="pres">
      <dgm:prSet presAssocID="{F2FCDAD7-5C3E-427A-B25C-ECF66AE5B28F}" presName="bgChev" presStyleLbl="node1" presStyleIdx="1" presStyleCnt="3" custLinFactNeighborX="312" custLinFactNeighborY="-50187"/>
      <dgm:spPr/>
    </dgm:pt>
    <dgm:pt modelId="{18B48D31-FBF7-4509-AEFC-753292320544}" type="pres">
      <dgm:prSet presAssocID="{F2FCDAD7-5C3E-427A-B25C-ECF66AE5B28F}" presName="txNode" presStyleLbl="fgAcc1" presStyleIdx="1" presStyleCnt="3" custScaleY="165224" custLinFactNeighborX="-11840" custLinFactNeighborY="47940">
        <dgm:presLayoutVars>
          <dgm:bulletEnabled val="1"/>
        </dgm:presLayoutVars>
      </dgm:prSet>
      <dgm:spPr/>
    </dgm:pt>
    <dgm:pt modelId="{93002027-A2CF-4BD9-BED5-78A9E82FADCB}" type="pres">
      <dgm:prSet presAssocID="{F487B89A-CAFB-42DA-9067-AA16A56AD4B8}" presName="compositeSpace" presStyleCnt="0"/>
      <dgm:spPr/>
    </dgm:pt>
    <dgm:pt modelId="{01CBFEFC-A739-43DD-AEA2-E7C7D57507EF}" type="pres">
      <dgm:prSet presAssocID="{E85ABBB5-9412-4D1F-97EC-3F1F45208DD8}" presName="composite" presStyleCnt="0"/>
      <dgm:spPr/>
    </dgm:pt>
    <dgm:pt modelId="{95D82A32-7128-48C1-9539-0A5C8F8662EC}" type="pres">
      <dgm:prSet presAssocID="{E85ABBB5-9412-4D1F-97EC-3F1F45208DD8}" presName="bgChev" presStyleLbl="node1" presStyleIdx="2" presStyleCnt="3" custLinFactNeighborX="9518" custLinFactNeighborY="-48568"/>
      <dgm:spPr/>
    </dgm:pt>
    <dgm:pt modelId="{AA94E087-3D30-462E-ACB7-D4EE90261954}" type="pres">
      <dgm:prSet presAssocID="{E85ABBB5-9412-4D1F-97EC-3F1F45208DD8}" presName="txNode" presStyleLbl="fgAcc1" presStyleIdx="2" presStyleCnt="3" custScaleY="161986" custLinFactNeighborX="-1674" custLinFactNeighborY="45512">
        <dgm:presLayoutVars>
          <dgm:bulletEnabled val="1"/>
        </dgm:presLayoutVars>
      </dgm:prSet>
      <dgm:spPr/>
    </dgm:pt>
  </dgm:ptLst>
  <dgm:cxnLst>
    <dgm:cxn modelId="{D7315110-99A9-468A-A34F-4C12BF254DA9}" type="presOf" srcId="{1EE9CD6A-3F9F-4942-81FB-D8337E67D9C8}" destId="{E667D2E5-B473-414F-B6DE-B7DC3ABBC911}" srcOrd="0" destOrd="0" presId="urn:microsoft.com/office/officeart/2005/8/layout/chevronAccent+Icon"/>
    <dgm:cxn modelId="{252CE324-8BD5-40BC-AF32-39CC4035D54B}" type="presOf" srcId="{F2FCDAD7-5C3E-427A-B25C-ECF66AE5B28F}" destId="{18B48D31-FBF7-4509-AEFC-753292320544}" srcOrd="0" destOrd="0" presId="urn:microsoft.com/office/officeart/2005/8/layout/chevronAccent+Icon"/>
    <dgm:cxn modelId="{7D504539-124A-41D1-9B6D-1CF99F05DAA6}" type="presOf" srcId="{E85ABBB5-9412-4D1F-97EC-3F1F45208DD8}" destId="{AA94E087-3D30-462E-ACB7-D4EE90261954}" srcOrd="0" destOrd="0" presId="urn:microsoft.com/office/officeart/2005/8/layout/chevronAccent+Icon"/>
    <dgm:cxn modelId="{862AA965-775B-45DE-9D9C-E1553DF2ECD6}" type="presOf" srcId="{7870C87D-702A-4AEC-BDC7-724DD084B286}" destId="{42166A1E-A710-4942-BD07-622DD983530C}" srcOrd="0" destOrd="0" presId="urn:microsoft.com/office/officeart/2005/8/layout/chevronAccent+Icon"/>
    <dgm:cxn modelId="{5DA67F72-DE63-4686-87BA-A191968B2448}" srcId="{1EE9CD6A-3F9F-4942-81FB-D8337E67D9C8}" destId="{F2FCDAD7-5C3E-427A-B25C-ECF66AE5B28F}" srcOrd="1" destOrd="0" parTransId="{35AC98D9-5D3E-4339-8B24-1F46E8077142}" sibTransId="{F487B89A-CAFB-42DA-9067-AA16A56AD4B8}"/>
    <dgm:cxn modelId="{AC114376-6250-48A7-A8B9-F3A35C960D1E}" srcId="{1EE9CD6A-3F9F-4942-81FB-D8337E67D9C8}" destId="{E85ABBB5-9412-4D1F-97EC-3F1F45208DD8}" srcOrd="2" destOrd="0" parTransId="{AF2F9E33-E5E4-4794-B583-68872D54CE44}" sibTransId="{0ABB9611-7BB2-402E-B918-01C38D79BF07}"/>
    <dgm:cxn modelId="{80BD1BF5-9282-4616-BCCE-F42183C75AC7}" srcId="{1EE9CD6A-3F9F-4942-81FB-D8337E67D9C8}" destId="{7870C87D-702A-4AEC-BDC7-724DD084B286}" srcOrd="0" destOrd="0" parTransId="{5F41847B-89A5-4765-BF63-490EA744AE34}" sibTransId="{7B13CD6A-3C17-4F12-A342-C2CFDEE4CCFB}"/>
    <dgm:cxn modelId="{759708A1-E716-48D9-8FB1-222F3E45ACFD}" type="presParOf" srcId="{E667D2E5-B473-414F-B6DE-B7DC3ABBC911}" destId="{6DA29E9C-AAAC-4DB8-93E7-DEE90DE060D5}" srcOrd="0" destOrd="0" presId="urn:microsoft.com/office/officeart/2005/8/layout/chevronAccent+Icon"/>
    <dgm:cxn modelId="{49F53742-4278-4538-AE76-F16F90C4244F}" type="presParOf" srcId="{6DA29E9C-AAAC-4DB8-93E7-DEE90DE060D5}" destId="{E2F27A7C-15A4-49FE-9722-D9567BC48DE8}" srcOrd="0" destOrd="0" presId="urn:microsoft.com/office/officeart/2005/8/layout/chevronAccent+Icon"/>
    <dgm:cxn modelId="{089DEC98-D54A-44F4-B3D6-445624069BEC}" type="presParOf" srcId="{6DA29E9C-AAAC-4DB8-93E7-DEE90DE060D5}" destId="{42166A1E-A710-4942-BD07-622DD983530C}" srcOrd="1" destOrd="0" presId="urn:microsoft.com/office/officeart/2005/8/layout/chevronAccent+Icon"/>
    <dgm:cxn modelId="{BB71A8FD-ECB5-47EC-A8A9-8B0D354712F4}" type="presParOf" srcId="{E667D2E5-B473-414F-B6DE-B7DC3ABBC911}" destId="{0CB55E66-014C-4DF5-9C25-42B05C0A31BB}" srcOrd="1" destOrd="0" presId="urn:microsoft.com/office/officeart/2005/8/layout/chevronAccent+Icon"/>
    <dgm:cxn modelId="{FE2B7BE9-B40F-4A70-914D-25F247DDFF3D}" type="presParOf" srcId="{E667D2E5-B473-414F-B6DE-B7DC3ABBC911}" destId="{6FEB9DB5-4A97-4B17-9F2C-006F13DA0BEC}" srcOrd="2" destOrd="0" presId="urn:microsoft.com/office/officeart/2005/8/layout/chevronAccent+Icon"/>
    <dgm:cxn modelId="{6621F4C8-1FB8-4E95-AF74-87381FE34C47}" type="presParOf" srcId="{6FEB9DB5-4A97-4B17-9F2C-006F13DA0BEC}" destId="{82CFFB8E-1AD0-41D0-8D90-64CA7A151849}" srcOrd="0" destOrd="0" presId="urn:microsoft.com/office/officeart/2005/8/layout/chevronAccent+Icon"/>
    <dgm:cxn modelId="{A9627DF4-0049-4784-A2BA-E50C38E57525}" type="presParOf" srcId="{6FEB9DB5-4A97-4B17-9F2C-006F13DA0BEC}" destId="{18B48D31-FBF7-4509-AEFC-753292320544}" srcOrd="1" destOrd="0" presId="urn:microsoft.com/office/officeart/2005/8/layout/chevronAccent+Icon"/>
    <dgm:cxn modelId="{3361CD7F-AF3F-4A87-B161-095CB03D93E5}" type="presParOf" srcId="{E667D2E5-B473-414F-B6DE-B7DC3ABBC911}" destId="{93002027-A2CF-4BD9-BED5-78A9E82FADCB}" srcOrd="3" destOrd="0" presId="urn:microsoft.com/office/officeart/2005/8/layout/chevronAccent+Icon"/>
    <dgm:cxn modelId="{AD75C961-2ADC-4E16-B014-3E92FEF36A28}" type="presParOf" srcId="{E667D2E5-B473-414F-B6DE-B7DC3ABBC911}" destId="{01CBFEFC-A739-43DD-AEA2-E7C7D57507EF}" srcOrd="4" destOrd="0" presId="urn:microsoft.com/office/officeart/2005/8/layout/chevronAccent+Icon"/>
    <dgm:cxn modelId="{21FDDB26-6F13-4458-8A5D-3B9D99EA5561}" type="presParOf" srcId="{01CBFEFC-A739-43DD-AEA2-E7C7D57507EF}" destId="{95D82A32-7128-48C1-9539-0A5C8F8662EC}" srcOrd="0" destOrd="0" presId="urn:microsoft.com/office/officeart/2005/8/layout/chevronAccent+Icon"/>
    <dgm:cxn modelId="{4DCC31C4-1638-420F-AB9D-BA956C4E9417}" type="presParOf" srcId="{01CBFEFC-A739-43DD-AEA2-E7C7D57507EF}" destId="{AA94E087-3D30-462E-ACB7-D4EE90261954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D0B9D28-B856-416B-9CCC-33A06D4D54DA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FD50A38A-E3B2-44D7-9C01-3EF3F90A6650}">
      <dgm:prSet phldrT="[Text]"/>
      <dgm:spPr/>
      <dgm:t>
        <a:bodyPr/>
        <a:lstStyle/>
        <a:p>
          <a:r>
            <a:rPr lang="ro-RO" dirty="0"/>
            <a:t>AM REZLIZAT SELECȚIA, PREÎNREGISTRAREA ȘI DEMERSURILE PENTRU DEPLASAREA ȘI PARTICIPAREA COLEGILOR LA CURSURILE ALESE.</a:t>
          </a:r>
        </a:p>
      </dgm:t>
    </dgm:pt>
    <dgm:pt modelId="{F01AB0D4-2295-4755-AD8F-EB06A480BBD2}" type="parTrans" cxnId="{016118BE-DA9B-4920-8AD4-06F510D1C20F}">
      <dgm:prSet/>
      <dgm:spPr/>
      <dgm:t>
        <a:bodyPr/>
        <a:lstStyle/>
        <a:p>
          <a:endParaRPr lang="ro-RO"/>
        </a:p>
      </dgm:t>
    </dgm:pt>
    <dgm:pt modelId="{FA83776E-7253-4C41-BD34-771E4B63173D}" type="sibTrans" cxnId="{016118BE-DA9B-4920-8AD4-06F510D1C20F}">
      <dgm:prSet/>
      <dgm:spPr/>
      <dgm:t>
        <a:bodyPr/>
        <a:lstStyle/>
        <a:p>
          <a:endParaRPr lang="ro-RO"/>
        </a:p>
      </dgm:t>
    </dgm:pt>
    <dgm:pt modelId="{81074985-B682-4CF4-A077-DE7945EA896B}">
      <dgm:prSet phldrT="[Text]"/>
      <dgm:spPr/>
      <dgm:t>
        <a:bodyPr/>
        <a:lstStyle/>
        <a:p>
          <a:r>
            <a:rPr lang="ro-RO" dirty="0"/>
            <a:t>AM CĂUTAT ȘCOLI GAZDĂ PENTRU MOBILITĂȚI ELEVI</a:t>
          </a:r>
        </a:p>
      </dgm:t>
    </dgm:pt>
    <dgm:pt modelId="{1A5F590B-C8C0-4C31-871E-07A62AEAD7AE}" type="parTrans" cxnId="{F71EFEF3-0094-4587-8371-A997794F7C9D}">
      <dgm:prSet/>
      <dgm:spPr/>
      <dgm:t>
        <a:bodyPr/>
        <a:lstStyle/>
        <a:p>
          <a:endParaRPr lang="ro-RO"/>
        </a:p>
      </dgm:t>
    </dgm:pt>
    <dgm:pt modelId="{AF8D7FBB-1FEF-4E02-BCE2-2847B4413711}" type="sibTrans" cxnId="{F71EFEF3-0094-4587-8371-A997794F7C9D}">
      <dgm:prSet/>
      <dgm:spPr/>
      <dgm:t>
        <a:bodyPr/>
        <a:lstStyle/>
        <a:p>
          <a:endParaRPr lang="ro-RO"/>
        </a:p>
      </dgm:t>
    </dgm:pt>
    <dgm:pt modelId="{F6AF965B-DADE-4B14-9E38-C78A82CAC56C}">
      <dgm:prSet phldrT="[Text]"/>
      <dgm:spPr/>
      <dgm:t>
        <a:bodyPr/>
        <a:lstStyle/>
        <a:p>
          <a:r>
            <a:rPr lang="ro-RO" dirty="0"/>
            <a:t>AM CĂUTAT CURSURI ÎN BAZA DE DATE EUROPEANĂ</a:t>
          </a:r>
        </a:p>
      </dgm:t>
    </dgm:pt>
    <dgm:pt modelId="{5E66B714-8CC8-4554-9245-A63663BAA2A1}" type="parTrans" cxnId="{12F764C1-CCE8-4030-934A-4D792BFD32B6}">
      <dgm:prSet/>
      <dgm:spPr/>
      <dgm:t>
        <a:bodyPr/>
        <a:lstStyle/>
        <a:p>
          <a:endParaRPr lang="ro-RO"/>
        </a:p>
      </dgm:t>
    </dgm:pt>
    <dgm:pt modelId="{E05CFA45-9829-477B-8903-F702B879DF69}" type="sibTrans" cxnId="{12F764C1-CCE8-4030-934A-4D792BFD32B6}">
      <dgm:prSet/>
      <dgm:spPr/>
      <dgm:t>
        <a:bodyPr/>
        <a:lstStyle/>
        <a:p>
          <a:endParaRPr lang="ro-RO"/>
        </a:p>
      </dgm:t>
    </dgm:pt>
    <dgm:pt modelId="{5B18B052-1319-42FD-BCC2-8934F1CDE6A4}" type="pres">
      <dgm:prSet presAssocID="{AD0B9D28-B856-416B-9CCC-33A06D4D54D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FDACA234-5163-4AB7-A992-8DF5BECC7573}" type="pres">
      <dgm:prSet presAssocID="{FD50A38A-E3B2-44D7-9C01-3EF3F90A6650}" presName="gear1" presStyleLbl="node1" presStyleIdx="0" presStyleCnt="3">
        <dgm:presLayoutVars>
          <dgm:chMax val="1"/>
          <dgm:bulletEnabled val="1"/>
        </dgm:presLayoutVars>
      </dgm:prSet>
      <dgm:spPr/>
    </dgm:pt>
    <dgm:pt modelId="{D4BCEA3F-0F7F-49BC-B816-B73826D1ADDA}" type="pres">
      <dgm:prSet presAssocID="{FD50A38A-E3B2-44D7-9C01-3EF3F90A6650}" presName="gear1srcNode" presStyleLbl="node1" presStyleIdx="0" presStyleCnt="3"/>
      <dgm:spPr/>
    </dgm:pt>
    <dgm:pt modelId="{B38117AB-5ABD-4E78-9098-1BBD98B51A25}" type="pres">
      <dgm:prSet presAssocID="{FD50A38A-E3B2-44D7-9C01-3EF3F90A6650}" presName="gear1dstNode" presStyleLbl="node1" presStyleIdx="0" presStyleCnt="3"/>
      <dgm:spPr/>
    </dgm:pt>
    <dgm:pt modelId="{79FF2321-F974-41A3-99CC-DEED26F2C914}" type="pres">
      <dgm:prSet presAssocID="{81074985-B682-4CF4-A077-DE7945EA896B}" presName="gear2" presStyleLbl="node1" presStyleIdx="1" presStyleCnt="3">
        <dgm:presLayoutVars>
          <dgm:chMax val="1"/>
          <dgm:bulletEnabled val="1"/>
        </dgm:presLayoutVars>
      </dgm:prSet>
      <dgm:spPr/>
    </dgm:pt>
    <dgm:pt modelId="{47A32E47-F7BD-4E31-A892-CEF8263F05B0}" type="pres">
      <dgm:prSet presAssocID="{81074985-B682-4CF4-A077-DE7945EA896B}" presName="gear2srcNode" presStyleLbl="node1" presStyleIdx="1" presStyleCnt="3"/>
      <dgm:spPr/>
    </dgm:pt>
    <dgm:pt modelId="{9F635CEA-E4DB-4E7A-B139-F95AB2153ED4}" type="pres">
      <dgm:prSet presAssocID="{81074985-B682-4CF4-A077-DE7945EA896B}" presName="gear2dstNode" presStyleLbl="node1" presStyleIdx="1" presStyleCnt="3"/>
      <dgm:spPr/>
    </dgm:pt>
    <dgm:pt modelId="{6537DAB1-0F1C-4109-BD17-1AF2AC42F856}" type="pres">
      <dgm:prSet presAssocID="{F6AF965B-DADE-4B14-9E38-C78A82CAC56C}" presName="gear3" presStyleLbl="node1" presStyleIdx="2" presStyleCnt="3"/>
      <dgm:spPr/>
    </dgm:pt>
    <dgm:pt modelId="{D3EB7981-A098-4DEC-9F89-46A96A111A1F}" type="pres">
      <dgm:prSet presAssocID="{F6AF965B-DADE-4B14-9E38-C78A82CAC56C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BF06D802-E04E-4CC6-88BC-622E0DC7202E}" type="pres">
      <dgm:prSet presAssocID="{F6AF965B-DADE-4B14-9E38-C78A82CAC56C}" presName="gear3srcNode" presStyleLbl="node1" presStyleIdx="2" presStyleCnt="3"/>
      <dgm:spPr/>
    </dgm:pt>
    <dgm:pt modelId="{F526E6C7-0D29-43C7-9423-28AD87A839F0}" type="pres">
      <dgm:prSet presAssocID="{F6AF965B-DADE-4B14-9E38-C78A82CAC56C}" presName="gear3dstNode" presStyleLbl="node1" presStyleIdx="2" presStyleCnt="3"/>
      <dgm:spPr/>
    </dgm:pt>
    <dgm:pt modelId="{50C2D81B-50A3-47CF-BAD1-BA39C805BE52}" type="pres">
      <dgm:prSet presAssocID="{FA83776E-7253-4C41-BD34-771E4B63173D}" presName="connector1" presStyleLbl="sibTrans2D1" presStyleIdx="0" presStyleCnt="3"/>
      <dgm:spPr/>
    </dgm:pt>
    <dgm:pt modelId="{F9211BB8-F94C-43A2-8D07-14631D01103C}" type="pres">
      <dgm:prSet presAssocID="{AF8D7FBB-1FEF-4E02-BCE2-2847B4413711}" presName="connector2" presStyleLbl="sibTrans2D1" presStyleIdx="1" presStyleCnt="3"/>
      <dgm:spPr/>
    </dgm:pt>
    <dgm:pt modelId="{96245AB0-0EAB-487F-AEE3-E1E121927D1C}" type="pres">
      <dgm:prSet presAssocID="{E05CFA45-9829-477B-8903-F702B879DF69}" presName="connector3" presStyleLbl="sibTrans2D1" presStyleIdx="2" presStyleCnt="3"/>
      <dgm:spPr/>
    </dgm:pt>
  </dgm:ptLst>
  <dgm:cxnLst>
    <dgm:cxn modelId="{B1328605-82AB-41FB-A20A-B08D169417D1}" type="presOf" srcId="{81074985-B682-4CF4-A077-DE7945EA896B}" destId="{47A32E47-F7BD-4E31-A892-CEF8263F05B0}" srcOrd="1" destOrd="0" presId="urn:microsoft.com/office/officeart/2005/8/layout/gear1"/>
    <dgm:cxn modelId="{C8E63014-B760-48C6-9D18-81590FBE00B2}" type="presOf" srcId="{F6AF965B-DADE-4B14-9E38-C78A82CAC56C}" destId="{6537DAB1-0F1C-4109-BD17-1AF2AC42F856}" srcOrd="0" destOrd="0" presId="urn:microsoft.com/office/officeart/2005/8/layout/gear1"/>
    <dgm:cxn modelId="{C2C6BF1B-B701-4AC0-9778-BC1CD9A72125}" type="presOf" srcId="{AD0B9D28-B856-416B-9CCC-33A06D4D54DA}" destId="{5B18B052-1319-42FD-BCC2-8934F1CDE6A4}" srcOrd="0" destOrd="0" presId="urn:microsoft.com/office/officeart/2005/8/layout/gear1"/>
    <dgm:cxn modelId="{F25DE920-B299-436C-8B7E-5B189409AE8A}" type="presOf" srcId="{81074985-B682-4CF4-A077-DE7945EA896B}" destId="{9F635CEA-E4DB-4E7A-B139-F95AB2153ED4}" srcOrd="2" destOrd="0" presId="urn:microsoft.com/office/officeart/2005/8/layout/gear1"/>
    <dgm:cxn modelId="{EDE8AA2D-2BF1-4E3E-B020-1F78F36D2B85}" type="presOf" srcId="{FD50A38A-E3B2-44D7-9C01-3EF3F90A6650}" destId="{D4BCEA3F-0F7F-49BC-B816-B73826D1ADDA}" srcOrd="1" destOrd="0" presId="urn:microsoft.com/office/officeart/2005/8/layout/gear1"/>
    <dgm:cxn modelId="{FC2FFB40-3CEC-4003-8A8A-A37E91A179A0}" type="presOf" srcId="{AF8D7FBB-1FEF-4E02-BCE2-2847B4413711}" destId="{F9211BB8-F94C-43A2-8D07-14631D01103C}" srcOrd="0" destOrd="0" presId="urn:microsoft.com/office/officeart/2005/8/layout/gear1"/>
    <dgm:cxn modelId="{1AC18499-CD7B-491C-8BF0-105EB6295A98}" type="presOf" srcId="{FD50A38A-E3B2-44D7-9C01-3EF3F90A6650}" destId="{FDACA234-5163-4AB7-A992-8DF5BECC7573}" srcOrd="0" destOrd="0" presId="urn:microsoft.com/office/officeart/2005/8/layout/gear1"/>
    <dgm:cxn modelId="{863EBDB0-4ED2-4B2C-8CDA-C7F74930EE41}" type="presOf" srcId="{F6AF965B-DADE-4B14-9E38-C78A82CAC56C}" destId="{BF06D802-E04E-4CC6-88BC-622E0DC7202E}" srcOrd="2" destOrd="0" presId="urn:microsoft.com/office/officeart/2005/8/layout/gear1"/>
    <dgm:cxn modelId="{A7B4CBB5-A130-4C20-B109-4BF35B86BF38}" type="presOf" srcId="{E05CFA45-9829-477B-8903-F702B879DF69}" destId="{96245AB0-0EAB-487F-AEE3-E1E121927D1C}" srcOrd="0" destOrd="0" presId="urn:microsoft.com/office/officeart/2005/8/layout/gear1"/>
    <dgm:cxn modelId="{016118BE-DA9B-4920-8AD4-06F510D1C20F}" srcId="{AD0B9D28-B856-416B-9CCC-33A06D4D54DA}" destId="{FD50A38A-E3B2-44D7-9C01-3EF3F90A6650}" srcOrd="0" destOrd="0" parTransId="{F01AB0D4-2295-4755-AD8F-EB06A480BBD2}" sibTransId="{FA83776E-7253-4C41-BD34-771E4B63173D}"/>
    <dgm:cxn modelId="{12F764C1-CCE8-4030-934A-4D792BFD32B6}" srcId="{AD0B9D28-B856-416B-9CCC-33A06D4D54DA}" destId="{F6AF965B-DADE-4B14-9E38-C78A82CAC56C}" srcOrd="2" destOrd="0" parTransId="{5E66B714-8CC8-4554-9245-A63663BAA2A1}" sibTransId="{E05CFA45-9829-477B-8903-F702B879DF69}"/>
    <dgm:cxn modelId="{B0320CCE-A824-4991-AB0F-5E9B1BEA332E}" type="presOf" srcId="{F6AF965B-DADE-4B14-9E38-C78A82CAC56C}" destId="{D3EB7981-A098-4DEC-9F89-46A96A111A1F}" srcOrd="1" destOrd="0" presId="urn:microsoft.com/office/officeart/2005/8/layout/gear1"/>
    <dgm:cxn modelId="{3DB3A0CE-E2FF-46CE-BFAD-2B139ECFA6E8}" type="presOf" srcId="{FD50A38A-E3B2-44D7-9C01-3EF3F90A6650}" destId="{B38117AB-5ABD-4E78-9098-1BBD98B51A25}" srcOrd="2" destOrd="0" presId="urn:microsoft.com/office/officeart/2005/8/layout/gear1"/>
    <dgm:cxn modelId="{3DE58FD9-6C3F-4F00-80E4-46E0790F6620}" type="presOf" srcId="{FA83776E-7253-4C41-BD34-771E4B63173D}" destId="{50C2D81B-50A3-47CF-BAD1-BA39C805BE52}" srcOrd="0" destOrd="0" presId="urn:microsoft.com/office/officeart/2005/8/layout/gear1"/>
    <dgm:cxn modelId="{83101AEA-512F-4A38-9CAE-3E90C579BFBA}" type="presOf" srcId="{F6AF965B-DADE-4B14-9E38-C78A82CAC56C}" destId="{F526E6C7-0D29-43C7-9423-28AD87A839F0}" srcOrd="3" destOrd="0" presId="urn:microsoft.com/office/officeart/2005/8/layout/gear1"/>
    <dgm:cxn modelId="{F71EFEF3-0094-4587-8371-A997794F7C9D}" srcId="{AD0B9D28-B856-416B-9CCC-33A06D4D54DA}" destId="{81074985-B682-4CF4-A077-DE7945EA896B}" srcOrd="1" destOrd="0" parTransId="{1A5F590B-C8C0-4C31-871E-07A62AEAD7AE}" sibTransId="{AF8D7FBB-1FEF-4E02-BCE2-2847B4413711}"/>
    <dgm:cxn modelId="{6F6260FF-AE54-43F7-9A51-C98AA66D9C8B}" type="presOf" srcId="{81074985-B682-4CF4-A077-DE7945EA896B}" destId="{79FF2321-F974-41A3-99CC-DEED26F2C914}" srcOrd="0" destOrd="0" presId="urn:microsoft.com/office/officeart/2005/8/layout/gear1"/>
    <dgm:cxn modelId="{0909CC30-710A-4B22-A7D6-FE81974C2B8C}" type="presParOf" srcId="{5B18B052-1319-42FD-BCC2-8934F1CDE6A4}" destId="{FDACA234-5163-4AB7-A992-8DF5BECC7573}" srcOrd="0" destOrd="0" presId="urn:microsoft.com/office/officeart/2005/8/layout/gear1"/>
    <dgm:cxn modelId="{9B4E95DE-2594-4953-A152-D2666D1CF175}" type="presParOf" srcId="{5B18B052-1319-42FD-BCC2-8934F1CDE6A4}" destId="{D4BCEA3F-0F7F-49BC-B816-B73826D1ADDA}" srcOrd="1" destOrd="0" presId="urn:microsoft.com/office/officeart/2005/8/layout/gear1"/>
    <dgm:cxn modelId="{3479050B-BF68-476D-A1B8-1FA31FD7015F}" type="presParOf" srcId="{5B18B052-1319-42FD-BCC2-8934F1CDE6A4}" destId="{B38117AB-5ABD-4E78-9098-1BBD98B51A25}" srcOrd="2" destOrd="0" presId="urn:microsoft.com/office/officeart/2005/8/layout/gear1"/>
    <dgm:cxn modelId="{6832B95A-7642-4964-BFB7-8E03B5BE00A8}" type="presParOf" srcId="{5B18B052-1319-42FD-BCC2-8934F1CDE6A4}" destId="{79FF2321-F974-41A3-99CC-DEED26F2C914}" srcOrd="3" destOrd="0" presId="urn:microsoft.com/office/officeart/2005/8/layout/gear1"/>
    <dgm:cxn modelId="{75E024FC-FA4C-4A67-8F4C-83D89A545A80}" type="presParOf" srcId="{5B18B052-1319-42FD-BCC2-8934F1CDE6A4}" destId="{47A32E47-F7BD-4E31-A892-CEF8263F05B0}" srcOrd="4" destOrd="0" presId="urn:microsoft.com/office/officeart/2005/8/layout/gear1"/>
    <dgm:cxn modelId="{ADFCAFAC-5156-43E6-8119-47DF86AD5FA6}" type="presParOf" srcId="{5B18B052-1319-42FD-BCC2-8934F1CDE6A4}" destId="{9F635CEA-E4DB-4E7A-B139-F95AB2153ED4}" srcOrd="5" destOrd="0" presId="urn:microsoft.com/office/officeart/2005/8/layout/gear1"/>
    <dgm:cxn modelId="{294D9F24-12F1-46DA-A7B0-408F232E8F96}" type="presParOf" srcId="{5B18B052-1319-42FD-BCC2-8934F1CDE6A4}" destId="{6537DAB1-0F1C-4109-BD17-1AF2AC42F856}" srcOrd="6" destOrd="0" presId="urn:microsoft.com/office/officeart/2005/8/layout/gear1"/>
    <dgm:cxn modelId="{584D3C06-CF7F-47F7-AFED-73ADBAC43EC0}" type="presParOf" srcId="{5B18B052-1319-42FD-BCC2-8934F1CDE6A4}" destId="{D3EB7981-A098-4DEC-9F89-46A96A111A1F}" srcOrd="7" destOrd="0" presId="urn:microsoft.com/office/officeart/2005/8/layout/gear1"/>
    <dgm:cxn modelId="{9A1D5C18-E506-4F37-AF2C-442A270CE76C}" type="presParOf" srcId="{5B18B052-1319-42FD-BCC2-8934F1CDE6A4}" destId="{BF06D802-E04E-4CC6-88BC-622E0DC7202E}" srcOrd="8" destOrd="0" presId="urn:microsoft.com/office/officeart/2005/8/layout/gear1"/>
    <dgm:cxn modelId="{5ABAB103-2EAA-4A94-AB1E-CDB7567906EF}" type="presParOf" srcId="{5B18B052-1319-42FD-BCC2-8934F1CDE6A4}" destId="{F526E6C7-0D29-43C7-9423-28AD87A839F0}" srcOrd="9" destOrd="0" presId="urn:microsoft.com/office/officeart/2005/8/layout/gear1"/>
    <dgm:cxn modelId="{92256B1D-FEEA-4A05-96E5-84E23507E84E}" type="presParOf" srcId="{5B18B052-1319-42FD-BCC2-8934F1CDE6A4}" destId="{50C2D81B-50A3-47CF-BAD1-BA39C805BE52}" srcOrd="10" destOrd="0" presId="urn:microsoft.com/office/officeart/2005/8/layout/gear1"/>
    <dgm:cxn modelId="{492E6B4E-0FE5-44F4-8399-545948EFFCCE}" type="presParOf" srcId="{5B18B052-1319-42FD-BCC2-8934F1CDE6A4}" destId="{F9211BB8-F94C-43A2-8D07-14631D01103C}" srcOrd="11" destOrd="0" presId="urn:microsoft.com/office/officeart/2005/8/layout/gear1"/>
    <dgm:cxn modelId="{B79E0339-ABD8-4B38-B417-6EE828E37778}" type="presParOf" srcId="{5B18B052-1319-42FD-BCC2-8934F1CDE6A4}" destId="{96245AB0-0EAB-487F-AEE3-E1E121927D1C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23ACE7C-BEE3-4144-B407-8893D15E9D2F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8B5B0AB1-E708-4C97-87CC-ECF5296EBB8C}">
      <dgm:prSet phldrT="[Text]"/>
      <dgm:spPr/>
      <dgm:t>
        <a:bodyPr/>
        <a:lstStyle/>
        <a:p>
          <a:pPr algn="l"/>
          <a:r>
            <a:rPr lang="ro-RO" dirty="0"/>
            <a:t>BUGET AN I</a:t>
          </a:r>
        </a:p>
      </dgm:t>
    </dgm:pt>
    <dgm:pt modelId="{EAFE2F5F-0202-423C-A982-DE214CBCCA2A}" type="parTrans" cxnId="{2B7053A6-7D86-4F07-A07D-888EC1E9ABFF}">
      <dgm:prSet/>
      <dgm:spPr/>
      <dgm:t>
        <a:bodyPr/>
        <a:lstStyle/>
        <a:p>
          <a:endParaRPr lang="ro-RO"/>
        </a:p>
      </dgm:t>
    </dgm:pt>
    <dgm:pt modelId="{423BA31D-0B80-4E8A-8938-6E5F6223DEC3}" type="sibTrans" cxnId="{2B7053A6-7D86-4F07-A07D-888EC1E9ABFF}">
      <dgm:prSet/>
      <dgm:spPr/>
      <dgm:t>
        <a:bodyPr/>
        <a:lstStyle/>
        <a:p>
          <a:endParaRPr lang="ro-RO"/>
        </a:p>
      </dgm:t>
    </dgm:pt>
    <dgm:pt modelId="{7C16EB3B-4DFA-471B-A837-6EC2A22CB48C}">
      <dgm:prSet phldrT="[Text]" custT="1"/>
      <dgm:spPr/>
      <dgm:t>
        <a:bodyPr/>
        <a:lstStyle/>
        <a:p>
          <a:r>
            <a:rPr lang="ro-RO" sz="1800" dirty="0"/>
            <a:t>31.345euro</a:t>
          </a:r>
        </a:p>
      </dgm:t>
    </dgm:pt>
    <dgm:pt modelId="{E7CA4CD1-E03F-4D58-AF42-2A75C3EE380B}" type="parTrans" cxnId="{14BC4E1D-942B-4887-8E51-FE73C33034DD}">
      <dgm:prSet/>
      <dgm:spPr/>
      <dgm:t>
        <a:bodyPr/>
        <a:lstStyle/>
        <a:p>
          <a:endParaRPr lang="ro-RO"/>
        </a:p>
      </dgm:t>
    </dgm:pt>
    <dgm:pt modelId="{BBE4C4BA-9166-415E-B5BD-7AD5B6809BEA}" type="sibTrans" cxnId="{14BC4E1D-942B-4887-8E51-FE73C33034DD}">
      <dgm:prSet/>
      <dgm:spPr/>
      <dgm:t>
        <a:bodyPr/>
        <a:lstStyle/>
        <a:p>
          <a:endParaRPr lang="ro-RO"/>
        </a:p>
      </dgm:t>
    </dgm:pt>
    <dgm:pt modelId="{C536F098-67E2-47A7-8A28-E1CBB1D3B7C1}">
      <dgm:prSet phldrT="[Text]"/>
      <dgm:spPr/>
      <dgm:t>
        <a:bodyPr/>
        <a:lstStyle/>
        <a:p>
          <a:r>
            <a:rPr lang="ro-RO" dirty="0"/>
            <a:t>BUGET  AN II</a:t>
          </a:r>
        </a:p>
      </dgm:t>
    </dgm:pt>
    <dgm:pt modelId="{7D8CC5C0-9B90-474E-913F-8167DA621245}" type="parTrans" cxnId="{AFF11844-9C81-4DEB-8FBB-70B9FE6F49F2}">
      <dgm:prSet/>
      <dgm:spPr/>
      <dgm:t>
        <a:bodyPr/>
        <a:lstStyle/>
        <a:p>
          <a:endParaRPr lang="ro-RO"/>
        </a:p>
      </dgm:t>
    </dgm:pt>
    <dgm:pt modelId="{BB08925C-FE2C-42D8-94CF-EB93E90FC06D}" type="sibTrans" cxnId="{AFF11844-9C81-4DEB-8FBB-70B9FE6F49F2}">
      <dgm:prSet/>
      <dgm:spPr/>
      <dgm:t>
        <a:bodyPr/>
        <a:lstStyle/>
        <a:p>
          <a:endParaRPr lang="ro-RO"/>
        </a:p>
      </dgm:t>
    </dgm:pt>
    <dgm:pt modelId="{DE536D72-B6AA-4855-8859-D9456774D1D6}">
      <dgm:prSet phldrT="[Text]" custT="1"/>
      <dgm:spPr/>
      <dgm:t>
        <a:bodyPr/>
        <a:lstStyle/>
        <a:p>
          <a:r>
            <a:rPr lang="ro-RO" sz="1800" kern="1200" dirty="0">
              <a:solidFill>
                <a:prstClr val="white"/>
              </a:solidFill>
              <a:latin typeface="Corbel" panose="020B0503020204020204"/>
              <a:ea typeface="+mn-ea"/>
              <a:cs typeface="+mn-cs"/>
            </a:rPr>
            <a:t>31676</a:t>
          </a:r>
          <a:r>
            <a:rPr lang="ro-RO" sz="1500" kern="1200" dirty="0"/>
            <a:t> euro</a:t>
          </a:r>
        </a:p>
      </dgm:t>
    </dgm:pt>
    <dgm:pt modelId="{32C001E3-02FA-4EC5-8FBA-5DFC441C05AD}" type="parTrans" cxnId="{D1E535FD-27B5-48DF-A00E-4AF5EB86F05D}">
      <dgm:prSet/>
      <dgm:spPr/>
      <dgm:t>
        <a:bodyPr/>
        <a:lstStyle/>
        <a:p>
          <a:endParaRPr lang="ro-RO"/>
        </a:p>
      </dgm:t>
    </dgm:pt>
    <dgm:pt modelId="{34854122-7D06-4FEF-AF2A-1F9363F5EDE4}" type="sibTrans" cxnId="{D1E535FD-27B5-48DF-A00E-4AF5EB86F05D}">
      <dgm:prSet/>
      <dgm:spPr/>
      <dgm:t>
        <a:bodyPr/>
        <a:lstStyle/>
        <a:p>
          <a:endParaRPr lang="ro-RO"/>
        </a:p>
      </dgm:t>
    </dgm:pt>
    <dgm:pt modelId="{80FB8DB6-8201-494F-A232-C6DDB1F40D1D}" type="pres">
      <dgm:prSet presAssocID="{423ACE7C-BEE3-4144-B407-8893D15E9D2F}" presName="Name0" presStyleCnt="0">
        <dgm:presLayoutVars>
          <dgm:dir/>
          <dgm:animLvl val="lvl"/>
          <dgm:resizeHandles val="exact"/>
        </dgm:presLayoutVars>
      </dgm:prSet>
      <dgm:spPr/>
    </dgm:pt>
    <dgm:pt modelId="{E0D2A905-EE93-405A-88A6-7FCA73DF90C0}" type="pres">
      <dgm:prSet presAssocID="{8B5B0AB1-E708-4C97-87CC-ECF5296EBB8C}" presName="linNode" presStyleCnt="0"/>
      <dgm:spPr/>
    </dgm:pt>
    <dgm:pt modelId="{9516E776-20C5-4510-97B2-F0328AFC8DC9}" type="pres">
      <dgm:prSet presAssocID="{8B5B0AB1-E708-4C97-87CC-ECF5296EBB8C}" presName="parTx" presStyleLbl="revTx" presStyleIdx="0" presStyleCnt="2" custScaleX="175889">
        <dgm:presLayoutVars>
          <dgm:chMax val="1"/>
          <dgm:bulletEnabled val="1"/>
        </dgm:presLayoutVars>
      </dgm:prSet>
      <dgm:spPr/>
    </dgm:pt>
    <dgm:pt modelId="{7FE1C516-94F9-4AC6-8419-28B02C2D762F}" type="pres">
      <dgm:prSet presAssocID="{8B5B0AB1-E708-4C97-87CC-ECF5296EBB8C}" presName="bracket" presStyleLbl="parChTrans1D1" presStyleIdx="0" presStyleCnt="2"/>
      <dgm:spPr/>
    </dgm:pt>
    <dgm:pt modelId="{BE1A8B29-FB9F-4304-B81F-3FF58C61FA1E}" type="pres">
      <dgm:prSet presAssocID="{8B5B0AB1-E708-4C97-87CC-ECF5296EBB8C}" presName="spH" presStyleCnt="0"/>
      <dgm:spPr/>
    </dgm:pt>
    <dgm:pt modelId="{A958692E-98EA-4652-BD99-02D9777565B9}" type="pres">
      <dgm:prSet presAssocID="{8B5B0AB1-E708-4C97-87CC-ECF5296EBB8C}" presName="desTx" presStyleLbl="node1" presStyleIdx="0" presStyleCnt="2">
        <dgm:presLayoutVars>
          <dgm:bulletEnabled val="1"/>
        </dgm:presLayoutVars>
      </dgm:prSet>
      <dgm:spPr/>
    </dgm:pt>
    <dgm:pt modelId="{2AD0913D-161E-4EA6-901B-2ADFD8B9D12A}" type="pres">
      <dgm:prSet presAssocID="{423BA31D-0B80-4E8A-8938-6E5F6223DEC3}" presName="spV" presStyleCnt="0"/>
      <dgm:spPr/>
    </dgm:pt>
    <dgm:pt modelId="{A4DC2461-3C27-4E46-9F7A-EAFD98EB8092}" type="pres">
      <dgm:prSet presAssocID="{C536F098-67E2-47A7-8A28-E1CBB1D3B7C1}" presName="linNode" presStyleCnt="0"/>
      <dgm:spPr/>
    </dgm:pt>
    <dgm:pt modelId="{F4323C1D-A1FF-4229-9A1A-C33D9FEEEA5B}" type="pres">
      <dgm:prSet presAssocID="{C536F098-67E2-47A7-8A28-E1CBB1D3B7C1}" presName="parTx" presStyleLbl="revTx" presStyleIdx="1" presStyleCnt="2" custScaleX="179079">
        <dgm:presLayoutVars>
          <dgm:chMax val="1"/>
          <dgm:bulletEnabled val="1"/>
        </dgm:presLayoutVars>
      </dgm:prSet>
      <dgm:spPr/>
    </dgm:pt>
    <dgm:pt modelId="{5EABD6AB-FBE7-4D54-8CED-8CBEF4A78E13}" type="pres">
      <dgm:prSet presAssocID="{C536F098-67E2-47A7-8A28-E1CBB1D3B7C1}" presName="bracket" presStyleLbl="parChTrans1D1" presStyleIdx="1" presStyleCnt="2"/>
      <dgm:spPr/>
    </dgm:pt>
    <dgm:pt modelId="{A9C77D0C-B7A6-4333-A212-46E5DED822A6}" type="pres">
      <dgm:prSet presAssocID="{C536F098-67E2-47A7-8A28-E1CBB1D3B7C1}" presName="spH" presStyleCnt="0"/>
      <dgm:spPr/>
    </dgm:pt>
    <dgm:pt modelId="{50D08A10-1F95-4B3E-BF18-C7FEFAA6D964}" type="pres">
      <dgm:prSet presAssocID="{C536F098-67E2-47A7-8A28-E1CBB1D3B7C1}" presName="desTx" presStyleLbl="node1" presStyleIdx="1" presStyleCnt="2">
        <dgm:presLayoutVars>
          <dgm:bulletEnabled val="1"/>
        </dgm:presLayoutVars>
      </dgm:prSet>
      <dgm:spPr/>
    </dgm:pt>
  </dgm:ptLst>
  <dgm:cxnLst>
    <dgm:cxn modelId="{14BC4E1D-942B-4887-8E51-FE73C33034DD}" srcId="{8B5B0AB1-E708-4C97-87CC-ECF5296EBB8C}" destId="{7C16EB3B-4DFA-471B-A837-6EC2A22CB48C}" srcOrd="0" destOrd="0" parTransId="{E7CA4CD1-E03F-4D58-AF42-2A75C3EE380B}" sibTransId="{BBE4C4BA-9166-415E-B5BD-7AD5B6809BEA}"/>
    <dgm:cxn modelId="{EB2A2C28-3BD0-4FF6-A30D-8EE350AB6D68}" type="presOf" srcId="{DE536D72-B6AA-4855-8859-D9456774D1D6}" destId="{50D08A10-1F95-4B3E-BF18-C7FEFAA6D964}" srcOrd="0" destOrd="0" presId="urn:diagrams.loki3.com/BracketList"/>
    <dgm:cxn modelId="{AFF11844-9C81-4DEB-8FBB-70B9FE6F49F2}" srcId="{423ACE7C-BEE3-4144-B407-8893D15E9D2F}" destId="{C536F098-67E2-47A7-8A28-E1CBB1D3B7C1}" srcOrd="1" destOrd="0" parTransId="{7D8CC5C0-9B90-474E-913F-8167DA621245}" sibTransId="{BB08925C-FE2C-42D8-94CF-EB93E90FC06D}"/>
    <dgm:cxn modelId="{0DAA3B4D-F988-4783-B744-E7736BA529DF}" type="presOf" srcId="{C536F098-67E2-47A7-8A28-E1CBB1D3B7C1}" destId="{F4323C1D-A1FF-4229-9A1A-C33D9FEEEA5B}" srcOrd="0" destOrd="0" presId="urn:diagrams.loki3.com/BracketList"/>
    <dgm:cxn modelId="{0325846E-DFF4-4FF7-AD50-DE8FC91F3CAA}" type="presOf" srcId="{8B5B0AB1-E708-4C97-87CC-ECF5296EBB8C}" destId="{9516E776-20C5-4510-97B2-F0328AFC8DC9}" srcOrd="0" destOrd="0" presId="urn:diagrams.loki3.com/BracketList"/>
    <dgm:cxn modelId="{F2A5A058-A776-44DF-ADCF-C9A15A440358}" type="presOf" srcId="{423ACE7C-BEE3-4144-B407-8893D15E9D2F}" destId="{80FB8DB6-8201-494F-A232-C6DDB1F40D1D}" srcOrd="0" destOrd="0" presId="urn:diagrams.loki3.com/BracketList"/>
    <dgm:cxn modelId="{7D729B8A-98D2-4603-9BCC-A333F59A89FA}" type="presOf" srcId="{7C16EB3B-4DFA-471B-A837-6EC2A22CB48C}" destId="{A958692E-98EA-4652-BD99-02D9777565B9}" srcOrd="0" destOrd="0" presId="urn:diagrams.loki3.com/BracketList"/>
    <dgm:cxn modelId="{2B7053A6-7D86-4F07-A07D-888EC1E9ABFF}" srcId="{423ACE7C-BEE3-4144-B407-8893D15E9D2F}" destId="{8B5B0AB1-E708-4C97-87CC-ECF5296EBB8C}" srcOrd="0" destOrd="0" parTransId="{EAFE2F5F-0202-423C-A982-DE214CBCCA2A}" sibTransId="{423BA31D-0B80-4E8A-8938-6E5F6223DEC3}"/>
    <dgm:cxn modelId="{D1E535FD-27B5-48DF-A00E-4AF5EB86F05D}" srcId="{C536F098-67E2-47A7-8A28-E1CBB1D3B7C1}" destId="{DE536D72-B6AA-4855-8859-D9456774D1D6}" srcOrd="0" destOrd="0" parTransId="{32C001E3-02FA-4EC5-8FBA-5DFC441C05AD}" sibTransId="{34854122-7D06-4FEF-AF2A-1F9363F5EDE4}"/>
    <dgm:cxn modelId="{BFF53711-6D5A-4C89-BA0D-90E15FE90DBF}" type="presParOf" srcId="{80FB8DB6-8201-494F-A232-C6DDB1F40D1D}" destId="{E0D2A905-EE93-405A-88A6-7FCA73DF90C0}" srcOrd="0" destOrd="0" presId="urn:diagrams.loki3.com/BracketList"/>
    <dgm:cxn modelId="{E1D5D907-7FCC-4A45-8E98-B92C34AA1427}" type="presParOf" srcId="{E0D2A905-EE93-405A-88A6-7FCA73DF90C0}" destId="{9516E776-20C5-4510-97B2-F0328AFC8DC9}" srcOrd="0" destOrd="0" presId="urn:diagrams.loki3.com/BracketList"/>
    <dgm:cxn modelId="{597530FD-FC9F-4117-A7DD-DCFA2238247B}" type="presParOf" srcId="{E0D2A905-EE93-405A-88A6-7FCA73DF90C0}" destId="{7FE1C516-94F9-4AC6-8419-28B02C2D762F}" srcOrd="1" destOrd="0" presId="urn:diagrams.loki3.com/BracketList"/>
    <dgm:cxn modelId="{79F8BA63-2E13-4928-A4B4-D2FFB2BAC524}" type="presParOf" srcId="{E0D2A905-EE93-405A-88A6-7FCA73DF90C0}" destId="{BE1A8B29-FB9F-4304-B81F-3FF58C61FA1E}" srcOrd="2" destOrd="0" presId="urn:diagrams.loki3.com/BracketList"/>
    <dgm:cxn modelId="{CE4642AE-449F-4E35-9ECF-FE90148733FA}" type="presParOf" srcId="{E0D2A905-EE93-405A-88A6-7FCA73DF90C0}" destId="{A958692E-98EA-4652-BD99-02D9777565B9}" srcOrd="3" destOrd="0" presId="urn:diagrams.loki3.com/BracketList"/>
    <dgm:cxn modelId="{6513D742-6FAB-4282-9F36-24E7C1F38C66}" type="presParOf" srcId="{80FB8DB6-8201-494F-A232-C6DDB1F40D1D}" destId="{2AD0913D-161E-4EA6-901B-2ADFD8B9D12A}" srcOrd="1" destOrd="0" presId="urn:diagrams.loki3.com/BracketList"/>
    <dgm:cxn modelId="{B185784D-4ED8-4B98-A3AA-B7DDB2730F29}" type="presParOf" srcId="{80FB8DB6-8201-494F-A232-C6DDB1F40D1D}" destId="{A4DC2461-3C27-4E46-9F7A-EAFD98EB8092}" srcOrd="2" destOrd="0" presId="urn:diagrams.loki3.com/BracketList"/>
    <dgm:cxn modelId="{59948952-5B09-43C0-9F68-3441595E7BD3}" type="presParOf" srcId="{A4DC2461-3C27-4E46-9F7A-EAFD98EB8092}" destId="{F4323C1D-A1FF-4229-9A1A-C33D9FEEEA5B}" srcOrd="0" destOrd="0" presId="urn:diagrams.loki3.com/BracketList"/>
    <dgm:cxn modelId="{2AFF9F14-0EAA-4597-BC81-C33C779B167C}" type="presParOf" srcId="{A4DC2461-3C27-4E46-9F7A-EAFD98EB8092}" destId="{5EABD6AB-FBE7-4D54-8CED-8CBEF4A78E13}" srcOrd="1" destOrd="0" presId="urn:diagrams.loki3.com/BracketList"/>
    <dgm:cxn modelId="{520735D6-2B6E-436E-AC88-73757341AE99}" type="presParOf" srcId="{A4DC2461-3C27-4E46-9F7A-EAFD98EB8092}" destId="{A9C77D0C-B7A6-4333-A212-46E5DED822A6}" srcOrd="2" destOrd="0" presId="urn:diagrams.loki3.com/BracketList"/>
    <dgm:cxn modelId="{DADF9F1E-99C9-4DDE-AED6-241E1C21C143}" type="presParOf" srcId="{A4DC2461-3C27-4E46-9F7A-EAFD98EB8092}" destId="{50D08A10-1F95-4B3E-BF18-C7FEFAA6D964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C8D46EC-E8B0-4311-B4B1-F8883F3BC94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3B6B7CA3-E063-4D2B-97D3-170539ACE8E2}">
      <dgm:prSet phldrT="[Text]" custT="1"/>
      <dgm:spPr/>
      <dgm:t>
        <a:bodyPr/>
        <a:lstStyle/>
        <a:p>
          <a:r>
            <a:rPr lang="ro-RO" sz="1600" dirty="0"/>
            <a:t>ANUL I</a:t>
          </a:r>
        </a:p>
        <a:p>
          <a:r>
            <a:rPr lang="ro-RO" sz="1600" dirty="0"/>
            <a:t>8 profesori – cursuri de formare</a:t>
          </a:r>
        </a:p>
        <a:p>
          <a:r>
            <a:rPr lang="ro-RO" sz="1600" dirty="0"/>
            <a:t>10 elevi + 3 profesori însoțitori</a:t>
          </a:r>
        </a:p>
      </dgm:t>
    </dgm:pt>
    <dgm:pt modelId="{92CDCC71-DEBC-4F83-8964-9A2BA005AF68}" type="parTrans" cxnId="{58C099A4-68A5-4293-8C8F-C3BB5D799729}">
      <dgm:prSet/>
      <dgm:spPr/>
      <dgm:t>
        <a:bodyPr/>
        <a:lstStyle/>
        <a:p>
          <a:endParaRPr lang="ro-RO"/>
        </a:p>
      </dgm:t>
    </dgm:pt>
    <dgm:pt modelId="{30560895-4F1A-42A2-8117-02366C2F8EEE}" type="sibTrans" cxnId="{58C099A4-68A5-4293-8C8F-C3BB5D799729}">
      <dgm:prSet/>
      <dgm:spPr/>
      <dgm:t>
        <a:bodyPr/>
        <a:lstStyle/>
        <a:p>
          <a:endParaRPr lang="ro-RO"/>
        </a:p>
      </dgm:t>
    </dgm:pt>
    <dgm:pt modelId="{FE56924C-8EDD-43F2-B484-C473333F6B2E}">
      <dgm:prSet phldrT="[Text]" custT="1"/>
      <dgm:spPr/>
      <dgm:t>
        <a:bodyPr/>
        <a:lstStyle/>
        <a:p>
          <a:r>
            <a:rPr lang="ro-RO" sz="1600" dirty="0"/>
            <a:t>ANUL II </a:t>
          </a:r>
        </a:p>
        <a:p>
          <a:r>
            <a:rPr lang="ro-RO" sz="1600" dirty="0"/>
            <a:t>10 profesori – cursuri de formare</a:t>
          </a:r>
        </a:p>
        <a:p>
          <a:r>
            <a:rPr lang="ro-RO" sz="1600" dirty="0"/>
            <a:t>10 elevi + 2 profesori însoțitori</a:t>
          </a:r>
        </a:p>
      </dgm:t>
    </dgm:pt>
    <dgm:pt modelId="{FC7114E3-9527-46D0-BB93-960F4135F3D6}" type="parTrans" cxnId="{CA339408-8463-48F1-939C-1FFC5D11E358}">
      <dgm:prSet/>
      <dgm:spPr/>
      <dgm:t>
        <a:bodyPr/>
        <a:lstStyle/>
        <a:p>
          <a:endParaRPr lang="ro-RO"/>
        </a:p>
      </dgm:t>
    </dgm:pt>
    <dgm:pt modelId="{8C0E3DA2-AB2B-4546-A483-7EA5EDD8D0EE}" type="sibTrans" cxnId="{CA339408-8463-48F1-939C-1FFC5D11E358}">
      <dgm:prSet/>
      <dgm:spPr/>
      <dgm:t>
        <a:bodyPr/>
        <a:lstStyle/>
        <a:p>
          <a:endParaRPr lang="ro-RO"/>
        </a:p>
      </dgm:t>
    </dgm:pt>
    <dgm:pt modelId="{8863C11A-A4AF-48E2-A072-7D0937406CFD}">
      <dgm:prSet phldrT="[Text]" custT="1"/>
      <dgm:spPr/>
      <dgm:t>
        <a:bodyPr/>
        <a:lstStyle/>
        <a:p>
          <a:r>
            <a:rPr lang="ro-RO" sz="1600" dirty="0"/>
            <a:t>ANUL III </a:t>
          </a:r>
        </a:p>
        <a:p>
          <a:r>
            <a:rPr lang="ro-RO" sz="1600" dirty="0"/>
            <a:t>5 profesori – cursuri de formare</a:t>
          </a:r>
        </a:p>
        <a:p>
          <a:r>
            <a:rPr lang="ro-RO" sz="1600" dirty="0"/>
            <a:t>1 profesor- Job Shadowing</a:t>
          </a:r>
        </a:p>
        <a:p>
          <a:r>
            <a:rPr lang="ro-RO" sz="1600" dirty="0"/>
            <a:t>9 elevi + 2 profesori însoțitori – LITUANIA</a:t>
          </a:r>
        </a:p>
        <a:p>
          <a:r>
            <a:rPr lang="ro-RO" sz="1600" dirty="0"/>
            <a:t>9 elevi + 2 profesori însoțitori – ITALIA</a:t>
          </a:r>
        </a:p>
        <a:p>
          <a:endParaRPr lang="ro-RO" sz="1600" dirty="0"/>
        </a:p>
      </dgm:t>
    </dgm:pt>
    <dgm:pt modelId="{FAB34BA3-DD05-4BD9-8F3B-D83503DDFA9E}" type="parTrans" cxnId="{D39574E1-4A8F-4ADC-A102-6919ADD7746F}">
      <dgm:prSet/>
      <dgm:spPr/>
      <dgm:t>
        <a:bodyPr/>
        <a:lstStyle/>
        <a:p>
          <a:endParaRPr lang="ro-RO"/>
        </a:p>
      </dgm:t>
    </dgm:pt>
    <dgm:pt modelId="{B299810F-4777-4CC8-9AF9-5205EE67EA2C}" type="sibTrans" cxnId="{D39574E1-4A8F-4ADC-A102-6919ADD7746F}">
      <dgm:prSet/>
      <dgm:spPr/>
      <dgm:t>
        <a:bodyPr/>
        <a:lstStyle/>
        <a:p>
          <a:endParaRPr lang="ro-RO"/>
        </a:p>
      </dgm:t>
    </dgm:pt>
    <dgm:pt modelId="{AD98B823-4DEC-4A5A-B1B5-B186FF90D504}" type="pres">
      <dgm:prSet presAssocID="{1C8D46EC-E8B0-4311-B4B1-F8883F3BC94E}" presName="linear" presStyleCnt="0">
        <dgm:presLayoutVars>
          <dgm:dir/>
          <dgm:animLvl val="lvl"/>
          <dgm:resizeHandles val="exact"/>
        </dgm:presLayoutVars>
      </dgm:prSet>
      <dgm:spPr/>
    </dgm:pt>
    <dgm:pt modelId="{810E7FBC-11C0-4F66-960E-4178CA100E9B}" type="pres">
      <dgm:prSet presAssocID="{3B6B7CA3-E063-4D2B-97D3-170539ACE8E2}" presName="parentLin" presStyleCnt="0"/>
      <dgm:spPr/>
    </dgm:pt>
    <dgm:pt modelId="{7B6326E7-4D20-490B-84CD-C138F6C2673E}" type="pres">
      <dgm:prSet presAssocID="{3B6B7CA3-E063-4D2B-97D3-170539ACE8E2}" presName="parentLeftMargin" presStyleLbl="node1" presStyleIdx="0" presStyleCnt="3"/>
      <dgm:spPr/>
    </dgm:pt>
    <dgm:pt modelId="{989ABB77-E1E2-4BF0-975E-0110D6AD35C8}" type="pres">
      <dgm:prSet presAssocID="{3B6B7CA3-E063-4D2B-97D3-170539ACE8E2}" presName="parentText" presStyleLbl="node1" presStyleIdx="0" presStyleCnt="3" custScaleY="125394">
        <dgm:presLayoutVars>
          <dgm:chMax val="0"/>
          <dgm:bulletEnabled val="1"/>
        </dgm:presLayoutVars>
      </dgm:prSet>
      <dgm:spPr/>
    </dgm:pt>
    <dgm:pt modelId="{76B4F552-ABF0-4FB4-BEF1-FD948754CC79}" type="pres">
      <dgm:prSet presAssocID="{3B6B7CA3-E063-4D2B-97D3-170539ACE8E2}" presName="negativeSpace" presStyleCnt="0"/>
      <dgm:spPr/>
    </dgm:pt>
    <dgm:pt modelId="{3546D66C-DF7B-4ADC-BA99-1CD4948760CA}" type="pres">
      <dgm:prSet presAssocID="{3B6B7CA3-E063-4D2B-97D3-170539ACE8E2}" presName="childText" presStyleLbl="conFgAcc1" presStyleIdx="0" presStyleCnt="3">
        <dgm:presLayoutVars>
          <dgm:bulletEnabled val="1"/>
        </dgm:presLayoutVars>
      </dgm:prSet>
      <dgm:spPr/>
    </dgm:pt>
    <dgm:pt modelId="{11CFED9E-4772-461B-A77E-1FA3810BD1B4}" type="pres">
      <dgm:prSet presAssocID="{30560895-4F1A-42A2-8117-02366C2F8EEE}" presName="spaceBetweenRectangles" presStyleCnt="0"/>
      <dgm:spPr/>
    </dgm:pt>
    <dgm:pt modelId="{2F436EBD-5F98-48D2-B4F4-2C25CE4176C0}" type="pres">
      <dgm:prSet presAssocID="{FE56924C-8EDD-43F2-B484-C473333F6B2E}" presName="parentLin" presStyleCnt="0"/>
      <dgm:spPr/>
    </dgm:pt>
    <dgm:pt modelId="{BCF4F8A0-B0B4-4A0E-8578-E69E40A0C0B0}" type="pres">
      <dgm:prSet presAssocID="{FE56924C-8EDD-43F2-B484-C473333F6B2E}" presName="parentLeftMargin" presStyleLbl="node1" presStyleIdx="0" presStyleCnt="3"/>
      <dgm:spPr/>
    </dgm:pt>
    <dgm:pt modelId="{5CFFAFC3-50CA-4F69-BD40-79B1A0364820}" type="pres">
      <dgm:prSet presAssocID="{FE56924C-8EDD-43F2-B484-C473333F6B2E}" presName="parentText" presStyleLbl="node1" presStyleIdx="1" presStyleCnt="3" custScaleY="147947">
        <dgm:presLayoutVars>
          <dgm:chMax val="0"/>
          <dgm:bulletEnabled val="1"/>
        </dgm:presLayoutVars>
      </dgm:prSet>
      <dgm:spPr/>
    </dgm:pt>
    <dgm:pt modelId="{512DEB8F-D757-4AD3-BBF3-E4C29AFFF5FA}" type="pres">
      <dgm:prSet presAssocID="{FE56924C-8EDD-43F2-B484-C473333F6B2E}" presName="negativeSpace" presStyleCnt="0"/>
      <dgm:spPr/>
    </dgm:pt>
    <dgm:pt modelId="{ED84FF66-CE2F-4256-8AC8-4385C07BF214}" type="pres">
      <dgm:prSet presAssocID="{FE56924C-8EDD-43F2-B484-C473333F6B2E}" presName="childText" presStyleLbl="conFgAcc1" presStyleIdx="1" presStyleCnt="3">
        <dgm:presLayoutVars>
          <dgm:bulletEnabled val="1"/>
        </dgm:presLayoutVars>
      </dgm:prSet>
      <dgm:spPr/>
    </dgm:pt>
    <dgm:pt modelId="{098DA90A-88F3-4498-AC01-3C24D3E528DE}" type="pres">
      <dgm:prSet presAssocID="{8C0E3DA2-AB2B-4546-A483-7EA5EDD8D0EE}" presName="spaceBetweenRectangles" presStyleCnt="0"/>
      <dgm:spPr/>
    </dgm:pt>
    <dgm:pt modelId="{A5F5DB43-930F-4383-A52A-456C88D6D31E}" type="pres">
      <dgm:prSet presAssocID="{8863C11A-A4AF-48E2-A072-7D0937406CFD}" presName="parentLin" presStyleCnt="0"/>
      <dgm:spPr/>
    </dgm:pt>
    <dgm:pt modelId="{A137204F-BE56-494B-8A4E-68030B660ED0}" type="pres">
      <dgm:prSet presAssocID="{8863C11A-A4AF-48E2-A072-7D0937406CFD}" presName="parentLeftMargin" presStyleLbl="node1" presStyleIdx="1" presStyleCnt="3"/>
      <dgm:spPr/>
    </dgm:pt>
    <dgm:pt modelId="{FCEEE1EE-C383-4EDC-ACAA-56AE89C08F4F}" type="pres">
      <dgm:prSet presAssocID="{8863C11A-A4AF-48E2-A072-7D0937406CFD}" presName="parentText" presStyleLbl="node1" presStyleIdx="2" presStyleCnt="3" custScaleY="262257">
        <dgm:presLayoutVars>
          <dgm:chMax val="0"/>
          <dgm:bulletEnabled val="1"/>
        </dgm:presLayoutVars>
      </dgm:prSet>
      <dgm:spPr/>
    </dgm:pt>
    <dgm:pt modelId="{349B7345-EBDE-41F4-A0BF-05CE0138CCA6}" type="pres">
      <dgm:prSet presAssocID="{8863C11A-A4AF-48E2-A072-7D0937406CFD}" presName="negativeSpace" presStyleCnt="0"/>
      <dgm:spPr/>
    </dgm:pt>
    <dgm:pt modelId="{CE1CB440-9AD6-4FB0-A0A2-EB977B2FA6F8}" type="pres">
      <dgm:prSet presAssocID="{8863C11A-A4AF-48E2-A072-7D0937406CF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A339408-8463-48F1-939C-1FFC5D11E358}" srcId="{1C8D46EC-E8B0-4311-B4B1-F8883F3BC94E}" destId="{FE56924C-8EDD-43F2-B484-C473333F6B2E}" srcOrd="1" destOrd="0" parTransId="{FC7114E3-9527-46D0-BB93-960F4135F3D6}" sibTransId="{8C0E3DA2-AB2B-4546-A483-7EA5EDD8D0EE}"/>
    <dgm:cxn modelId="{0A50DB10-CEEC-474E-BD9F-150B089BB30D}" type="presOf" srcId="{3B6B7CA3-E063-4D2B-97D3-170539ACE8E2}" destId="{989ABB77-E1E2-4BF0-975E-0110D6AD35C8}" srcOrd="1" destOrd="0" presId="urn:microsoft.com/office/officeart/2005/8/layout/list1"/>
    <dgm:cxn modelId="{F6C56813-A552-411B-A777-17383FBEE949}" type="presOf" srcId="{1C8D46EC-E8B0-4311-B4B1-F8883F3BC94E}" destId="{AD98B823-4DEC-4A5A-B1B5-B186FF90D504}" srcOrd="0" destOrd="0" presId="urn:microsoft.com/office/officeart/2005/8/layout/list1"/>
    <dgm:cxn modelId="{C0D3BF31-39C4-4DEE-8F5A-8641E01BC49F}" type="presOf" srcId="{8863C11A-A4AF-48E2-A072-7D0937406CFD}" destId="{FCEEE1EE-C383-4EDC-ACAA-56AE89C08F4F}" srcOrd="1" destOrd="0" presId="urn:microsoft.com/office/officeart/2005/8/layout/list1"/>
    <dgm:cxn modelId="{E5A5D138-B4C3-4F52-ADBA-051381E71753}" type="presOf" srcId="{FE56924C-8EDD-43F2-B484-C473333F6B2E}" destId="{BCF4F8A0-B0B4-4A0E-8578-E69E40A0C0B0}" srcOrd="0" destOrd="0" presId="urn:microsoft.com/office/officeart/2005/8/layout/list1"/>
    <dgm:cxn modelId="{0E63F785-E8E2-4576-894D-4B680B829ECD}" type="presOf" srcId="{FE56924C-8EDD-43F2-B484-C473333F6B2E}" destId="{5CFFAFC3-50CA-4F69-BD40-79B1A0364820}" srcOrd="1" destOrd="0" presId="urn:microsoft.com/office/officeart/2005/8/layout/list1"/>
    <dgm:cxn modelId="{58C099A4-68A5-4293-8C8F-C3BB5D799729}" srcId="{1C8D46EC-E8B0-4311-B4B1-F8883F3BC94E}" destId="{3B6B7CA3-E063-4D2B-97D3-170539ACE8E2}" srcOrd="0" destOrd="0" parTransId="{92CDCC71-DEBC-4F83-8964-9A2BA005AF68}" sibTransId="{30560895-4F1A-42A2-8117-02366C2F8EEE}"/>
    <dgm:cxn modelId="{D39574E1-4A8F-4ADC-A102-6919ADD7746F}" srcId="{1C8D46EC-E8B0-4311-B4B1-F8883F3BC94E}" destId="{8863C11A-A4AF-48E2-A072-7D0937406CFD}" srcOrd="2" destOrd="0" parTransId="{FAB34BA3-DD05-4BD9-8F3B-D83503DDFA9E}" sibTransId="{B299810F-4777-4CC8-9AF9-5205EE67EA2C}"/>
    <dgm:cxn modelId="{BBFB0CF6-3CE7-4FCE-959B-FEE45C82DB59}" type="presOf" srcId="{3B6B7CA3-E063-4D2B-97D3-170539ACE8E2}" destId="{7B6326E7-4D20-490B-84CD-C138F6C2673E}" srcOrd="0" destOrd="0" presId="urn:microsoft.com/office/officeart/2005/8/layout/list1"/>
    <dgm:cxn modelId="{B8F6D5F9-EA63-48D0-84FC-974B57813909}" type="presOf" srcId="{8863C11A-A4AF-48E2-A072-7D0937406CFD}" destId="{A137204F-BE56-494B-8A4E-68030B660ED0}" srcOrd="0" destOrd="0" presId="urn:microsoft.com/office/officeart/2005/8/layout/list1"/>
    <dgm:cxn modelId="{8AB31FD6-F75F-4F33-8DA1-B4CACA453743}" type="presParOf" srcId="{AD98B823-4DEC-4A5A-B1B5-B186FF90D504}" destId="{810E7FBC-11C0-4F66-960E-4178CA100E9B}" srcOrd="0" destOrd="0" presId="urn:microsoft.com/office/officeart/2005/8/layout/list1"/>
    <dgm:cxn modelId="{5A9D9D21-2D97-41A7-B515-67B07FDC9DB9}" type="presParOf" srcId="{810E7FBC-11C0-4F66-960E-4178CA100E9B}" destId="{7B6326E7-4D20-490B-84CD-C138F6C2673E}" srcOrd="0" destOrd="0" presId="urn:microsoft.com/office/officeart/2005/8/layout/list1"/>
    <dgm:cxn modelId="{2CA08CC8-962E-406E-A02E-D996CAE0FEA5}" type="presParOf" srcId="{810E7FBC-11C0-4F66-960E-4178CA100E9B}" destId="{989ABB77-E1E2-4BF0-975E-0110D6AD35C8}" srcOrd="1" destOrd="0" presId="urn:microsoft.com/office/officeart/2005/8/layout/list1"/>
    <dgm:cxn modelId="{FD4677FC-B637-403E-AA23-C933FEE70700}" type="presParOf" srcId="{AD98B823-4DEC-4A5A-B1B5-B186FF90D504}" destId="{76B4F552-ABF0-4FB4-BEF1-FD948754CC79}" srcOrd="1" destOrd="0" presId="urn:microsoft.com/office/officeart/2005/8/layout/list1"/>
    <dgm:cxn modelId="{F1246262-6B98-4EEF-8A1E-3F39F79D43DF}" type="presParOf" srcId="{AD98B823-4DEC-4A5A-B1B5-B186FF90D504}" destId="{3546D66C-DF7B-4ADC-BA99-1CD4948760CA}" srcOrd="2" destOrd="0" presId="urn:microsoft.com/office/officeart/2005/8/layout/list1"/>
    <dgm:cxn modelId="{AB1B4916-9238-45EB-A5EC-977FF97B35C4}" type="presParOf" srcId="{AD98B823-4DEC-4A5A-B1B5-B186FF90D504}" destId="{11CFED9E-4772-461B-A77E-1FA3810BD1B4}" srcOrd="3" destOrd="0" presId="urn:microsoft.com/office/officeart/2005/8/layout/list1"/>
    <dgm:cxn modelId="{66D0D902-1944-4B84-99FC-F7B9862097DC}" type="presParOf" srcId="{AD98B823-4DEC-4A5A-B1B5-B186FF90D504}" destId="{2F436EBD-5F98-48D2-B4F4-2C25CE4176C0}" srcOrd="4" destOrd="0" presId="urn:microsoft.com/office/officeart/2005/8/layout/list1"/>
    <dgm:cxn modelId="{C5E16144-D709-41FC-93C8-A707AE758B6C}" type="presParOf" srcId="{2F436EBD-5F98-48D2-B4F4-2C25CE4176C0}" destId="{BCF4F8A0-B0B4-4A0E-8578-E69E40A0C0B0}" srcOrd="0" destOrd="0" presId="urn:microsoft.com/office/officeart/2005/8/layout/list1"/>
    <dgm:cxn modelId="{C9EAC812-CED7-42FE-B867-7BAAE54D57C6}" type="presParOf" srcId="{2F436EBD-5F98-48D2-B4F4-2C25CE4176C0}" destId="{5CFFAFC3-50CA-4F69-BD40-79B1A0364820}" srcOrd="1" destOrd="0" presId="urn:microsoft.com/office/officeart/2005/8/layout/list1"/>
    <dgm:cxn modelId="{62232B43-356A-4817-ABDE-2487615EC6D5}" type="presParOf" srcId="{AD98B823-4DEC-4A5A-B1B5-B186FF90D504}" destId="{512DEB8F-D757-4AD3-BBF3-E4C29AFFF5FA}" srcOrd="5" destOrd="0" presId="urn:microsoft.com/office/officeart/2005/8/layout/list1"/>
    <dgm:cxn modelId="{78E509D8-EFBB-4243-A89B-31867A0E6982}" type="presParOf" srcId="{AD98B823-4DEC-4A5A-B1B5-B186FF90D504}" destId="{ED84FF66-CE2F-4256-8AC8-4385C07BF214}" srcOrd="6" destOrd="0" presId="urn:microsoft.com/office/officeart/2005/8/layout/list1"/>
    <dgm:cxn modelId="{7674DD6F-0FD6-432D-93D6-B308AE80F05A}" type="presParOf" srcId="{AD98B823-4DEC-4A5A-B1B5-B186FF90D504}" destId="{098DA90A-88F3-4498-AC01-3C24D3E528DE}" srcOrd="7" destOrd="0" presId="urn:microsoft.com/office/officeart/2005/8/layout/list1"/>
    <dgm:cxn modelId="{9A689B3C-90E9-43EA-BB08-B8797F31B031}" type="presParOf" srcId="{AD98B823-4DEC-4A5A-B1B5-B186FF90D504}" destId="{A5F5DB43-930F-4383-A52A-456C88D6D31E}" srcOrd="8" destOrd="0" presId="urn:microsoft.com/office/officeart/2005/8/layout/list1"/>
    <dgm:cxn modelId="{E7FFD8CC-AEDA-48C4-9CF4-A9638E708C9D}" type="presParOf" srcId="{A5F5DB43-930F-4383-A52A-456C88D6D31E}" destId="{A137204F-BE56-494B-8A4E-68030B660ED0}" srcOrd="0" destOrd="0" presId="urn:microsoft.com/office/officeart/2005/8/layout/list1"/>
    <dgm:cxn modelId="{E469AEA2-E80D-4D7F-AC32-A7E91C945509}" type="presParOf" srcId="{A5F5DB43-930F-4383-A52A-456C88D6D31E}" destId="{FCEEE1EE-C383-4EDC-ACAA-56AE89C08F4F}" srcOrd="1" destOrd="0" presId="urn:microsoft.com/office/officeart/2005/8/layout/list1"/>
    <dgm:cxn modelId="{A0E53C52-8FD8-4C31-B5E4-7FC681C11FB8}" type="presParOf" srcId="{AD98B823-4DEC-4A5A-B1B5-B186FF90D504}" destId="{349B7345-EBDE-41F4-A0BF-05CE0138CCA6}" srcOrd="9" destOrd="0" presId="urn:microsoft.com/office/officeart/2005/8/layout/list1"/>
    <dgm:cxn modelId="{97ED2BED-5C04-4FC1-AA4C-0229A7B62053}" type="presParOf" srcId="{AD98B823-4DEC-4A5A-B1B5-B186FF90D504}" destId="{CE1CB440-9AD6-4FB0-A0A2-EB977B2FA6F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C8D46EC-E8B0-4311-B4B1-F8883F3BC94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3B6B7CA3-E063-4D2B-97D3-170539ACE8E2}">
      <dgm:prSet phldrT="[Text]"/>
      <dgm:spPr/>
      <dgm:t>
        <a:bodyPr/>
        <a:lstStyle/>
        <a:p>
          <a:r>
            <a:rPr lang="ro-RO" dirty="0"/>
            <a:t>3 proiecte eTwinning</a:t>
          </a:r>
        </a:p>
      </dgm:t>
    </dgm:pt>
    <dgm:pt modelId="{92CDCC71-DEBC-4F83-8964-9A2BA005AF68}" type="parTrans" cxnId="{58C099A4-68A5-4293-8C8F-C3BB5D799729}">
      <dgm:prSet/>
      <dgm:spPr/>
      <dgm:t>
        <a:bodyPr/>
        <a:lstStyle/>
        <a:p>
          <a:endParaRPr lang="ro-RO"/>
        </a:p>
      </dgm:t>
    </dgm:pt>
    <dgm:pt modelId="{30560895-4F1A-42A2-8117-02366C2F8EEE}" type="sibTrans" cxnId="{58C099A4-68A5-4293-8C8F-C3BB5D799729}">
      <dgm:prSet/>
      <dgm:spPr/>
      <dgm:t>
        <a:bodyPr/>
        <a:lstStyle/>
        <a:p>
          <a:endParaRPr lang="ro-RO"/>
        </a:p>
      </dgm:t>
    </dgm:pt>
    <dgm:pt modelId="{FE56924C-8EDD-43F2-B484-C473333F6B2E}">
      <dgm:prSet phldrT="[Text]"/>
      <dgm:spPr/>
      <dgm:t>
        <a:bodyPr/>
        <a:lstStyle/>
        <a:p>
          <a:r>
            <a:rPr lang="ro-RO" dirty="0"/>
            <a:t>Organizare 2 mobilități grupuri elevi Italia</a:t>
          </a:r>
        </a:p>
      </dgm:t>
    </dgm:pt>
    <dgm:pt modelId="{FC7114E3-9527-46D0-BB93-960F4135F3D6}" type="parTrans" cxnId="{CA339408-8463-48F1-939C-1FFC5D11E358}">
      <dgm:prSet/>
      <dgm:spPr/>
      <dgm:t>
        <a:bodyPr/>
        <a:lstStyle/>
        <a:p>
          <a:endParaRPr lang="ro-RO"/>
        </a:p>
      </dgm:t>
    </dgm:pt>
    <dgm:pt modelId="{8C0E3DA2-AB2B-4546-A483-7EA5EDD8D0EE}" type="sibTrans" cxnId="{CA339408-8463-48F1-939C-1FFC5D11E358}">
      <dgm:prSet/>
      <dgm:spPr/>
      <dgm:t>
        <a:bodyPr/>
        <a:lstStyle/>
        <a:p>
          <a:endParaRPr lang="ro-RO"/>
        </a:p>
      </dgm:t>
    </dgm:pt>
    <dgm:pt modelId="{8863C11A-A4AF-48E2-A072-7D0937406CFD}">
      <dgm:prSet phldrT="[Text]"/>
      <dgm:spPr/>
      <dgm:t>
        <a:bodyPr/>
        <a:lstStyle/>
        <a:p>
          <a:r>
            <a:rPr lang="ro-RO" dirty="0"/>
            <a:t>Proiect KA1 Institutul Marina, La Llagosta, Spania</a:t>
          </a:r>
        </a:p>
        <a:p>
          <a:r>
            <a:rPr lang="ro-RO" dirty="0"/>
            <a:t>2025-1-ES01-KA122- SCH-000338981</a:t>
          </a:r>
        </a:p>
        <a:p>
          <a:r>
            <a:rPr lang="ro-RO" dirty="0"/>
            <a:t>Spania + România + Polonia + Grecia</a:t>
          </a:r>
        </a:p>
      </dgm:t>
    </dgm:pt>
    <dgm:pt modelId="{FAB34BA3-DD05-4BD9-8F3B-D83503DDFA9E}" type="parTrans" cxnId="{D39574E1-4A8F-4ADC-A102-6919ADD7746F}">
      <dgm:prSet/>
      <dgm:spPr/>
      <dgm:t>
        <a:bodyPr/>
        <a:lstStyle/>
        <a:p>
          <a:endParaRPr lang="ro-RO"/>
        </a:p>
      </dgm:t>
    </dgm:pt>
    <dgm:pt modelId="{B299810F-4777-4CC8-9AF9-5205EE67EA2C}" type="sibTrans" cxnId="{D39574E1-4A8F-4ADC-A102-6919ADD7746F}">
      <dgm:prSet/>
      <dgm:spPr/>
      <dgm:t>
        <a:bodyPr/>
        <a:lstStyle/>
        <a:p>
          <a:endParaRPr lang="ro-RO"/>
        </a:p>
      </dgm:t>
    </dgm:pt>
    <dgm:pt modelId="{AD98B823-4DEC-4A5A-B1B5-B186FF90D504}" type="pres">
      <dgm:prSet presAssocID="{1C8D46EC-E8B0-4311-B4B1-F8883F3BC94E}" presName="linear" presStyleCnt="0">
        <dgm:presLayoutVars>
          <dgm:dir/>
          <dgm:animLvl val="lvl"/>
          <dgm:resizeHandles val="exact"/>
        </dgm:presLayoutVars>
      </dgm:prSet>
      <dgm:spPr/>
    </dgm:pt>
    <dgm:pt modelId="{810E7FBC-11C0-4F66-960E-4178CA100E9B}" type="pres">
      <dgm:prSet presAssocID="{3B6B7CA3-E063-4D2B-97D3-170539ACE8E2}" presName="parentLin" presStyleCnt="0"/>
      <dgm:spPr/>
    </dgm:pt>
    <dgm:pt modelId="{7B6326E7-4D20-490B-84CD-C138F6C2673E}" type="pres">
      <dgm:prSet presAssocID="{3B6B7CA3-E063-4D2B-97D3-170539ACE8E2}" presName="parentLeftMargin" presStyleLbl="node1" presStyleIdx="0" presStyleCnt="3"/>
      <dgm:spPr/>
    </dgm:pt>
    <dgm:pt modelId="{989ABB77-E1E2-4BF0-975E-0110D6AD35C8}" type="pres">
      <dgm:prSet presAssocID="{3B6B7CA3-E063-4D2B-97D3-170539ACE8E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6B4F552-ABF0-4FB4-BEF1-FD948754CC79}" type="pres">
      <dgm:prSet presAssocID="{3B6B7CA3-E063-4D2B-97D3-170539ACE8E2}" presName="negativeSpace" presStyleCnt="0"/>
      <dgm:spPr/>
    </dgm:pt>
    <dgm:pt modelId="{3546D66C-DF7B-4ADC-BA99-1CD4948760CA}" type="pres">
      <dgm:prSet presAssocID="{3B6B7CA3-E063-4D2B-97D3-170539ACE8E2}" presName="childText" presStyleLbl="conFgAcc1" presStyleIdx="0" presStyleCnt="3">
        <dgm:presLayoutVars>
          <dgm:bulletEnabled val="1"/>
        </dgm:presLayoutVars>
      </dgm:prSet>
      <dgm:spPr/>
    </dgm:pt>
    <dgm:pt modelId="{11CFED9E-4772-461B-A77E-1FA3810BD1B4}" type="pres">
      <dgm:prSet presAssocID="{30560895-4F1A-42A2-8117-02366C2F8EEE}" presName="spaceBetweenRectangles" presStyleCnt="0"/>
      <dgm:spPr/>
    </dgm:pt>
    <dgm:pt modelId="{2F436EBD-5F98-48D2-B4F4-2C25CE4176C0}" type="pres">
      <dgm:prSet presAssocID="{FE56924C-8EDD-43F2-B484-C473333F6B2E}" presName="parentLin" presStyleCnt="0"/>
      <dgm:spPr/>
    </dgm:pt>
    <dgm:pt modelId="{BCF4F8A0-B0B4-4A0E-8578-E69E40A0C0B0}" type="pres">
      <dgm:prSet presAssocID="{FE56924C-8EDD-43F2-B484-C473333F6B2E}" presName="parentLeftMargin" presStyleLbl="node1" presStyleIdx="0" presStyleCnt="3"/>
      <dgm:spPr/>
    </dgm:pt>
    <dgm:pt modelId="{5CFFAFC3-50CA-4F69-BD40-79B1A0364820}" type="pres">
      <dgm:prSet presAssocID="{FE56924C-8EDD-43F2-B484-C473333F6B2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12DEB8F-D757-4AD3-BBF3-E4C29AFFF5FA}" type="pres">
      <dgm:prSet presAssocID="{FE56924C-8EDD-43F2-B484-C473333F6B2E}" presName="negativeSpace" presStyleCnt="0"/>
      <dgm:spPr/>
    </dgm:pt>
    <dgm:pt modelId="{ED84FF66-CE2F-4256-8AC8-4385C07BF214}" type="pres">
      <dgm:prSet presAssocID="{FE56924C-8EDD-43F2-B484-C473333F6B2E}" presName="childText" presStyleLbl="conFgAcc1" presStyleIdx="1" presStyleCnt="3">
        <dgm:presLayoutVars>
          <dgm:bulletEnabled val="1"/>
        </dgm:presLayoutVars>
      </dgm:prSet>
      <dgm:spPr/>
    </dgm:pt>
    <dgm:pt modelId="{098DA90A-88F3-4498-AC01-3C24D3E528DE}" type="pres">
      <dgm:prSet presAssocID="{8C0E3DA2-AB2B-4546-A483-7EA5EDD8D0EE}" presName="spaceBetweenRectangles" presStyleCnt="0"/>
      <dgm:spPr/>
    </dgm:pt>
    <dgm:pt modelId="{A5F5DB43-930F-4383-A52A-456C88D6D31E}" type="pres">
      <dgm:prSet presAssocID="{8863C11A-A4AF-48E2-A072-7D0937406CFD}" presName="parentLin" presStyleCnt="0"/>
      <dgm:spPr/>
    </dgm:pt>
    <dgm:pt modelId="{A137204F-BE56-494B-8A4E-68030B660ED0}" type="pres">
      <dgm:prSet presAssocID="{8863C11A-A4AF-48E2-A072-7D0937406CFD}" presName="parentLeftMargin" presStyleLbl="node1" presStyleIdx="1" presStyleCnt="3"/>
      <dgm:spPr/>
    </dgm:pt>
    <dgm:pt modelId="{FCEEE1EE-C383-4EDC-ACAA-56AE89C08F4F}" type="pres">
      <dgm:prSet presAssocID="{8863C11A-A4AF-48E2-A072-7D0937406CFD}" presName="parentText" presStyleLbl="node1" presStyleIdx="2" presStyleCnt="3" custScaleY="186467">
        <dgm:presLayoutVars>
          <dgm:chMax val="0"/>
          <dgm:bulletEnabled val="1"/>
        </dgm:presLayoutVars>
      </dgm:prSet>
      <dgm:spPr/>
    </dgm:pt>
    <dgm:pt modelId="{349B7345-EBDE-41F4-A0BF-05CE0138CCA6}" type="pres">
      <dgm:prSet presAssocID="{8863C11A-A4AF-48E2-A072-7D0937406CFD}" presName="negativeSpace" presStyleCnt="0"/>
      <dgm:spPr/>
    </dgm:pt>
    <dgm:pt modelId="{CE1CB440-9AD6-4FB0-A0A2-EB977B2FA6F8}" type="pres">
      <dgm:prSet presAssocID="{8863C11A-A4AF-48E2-A072-7D0937406CF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A339408-8463-48F1-939C-1FFC5D11E358}" srcId="{1C8D46EC-E8B0-4311-B4B1-F8883F3BC94E}" destId="{FE56924C-8EDD-43F2-B484-C473333F6B2E}" srcOrd="1" destOrd="0" parTransId="{FC7114E3-9527-46D0-BB93-960F4135F3D6}" sibTransId="{8C0E3DA2-AB2B-4546-A483-7EA5EDD8D0EE}"/>
    <dgm:cxn modelId="{0A50DB10-CEEC-474E-BD9F-150B089BB30D}" type="presOf" srcId="{3B6B7CA3-E063-4D2B-97D3-170539ACE8E2}" destId="{989ABB77-E1E2-4BF0-975E-0110D6AD35C8}" srcOrd="1" destOrd="0" presId="urn:microsoft.com/office/officeart/2005/8/layout/list1"/>
    <dgm:cxn modelId="{F6C56813-A552-411B-A777-17383FBEE949}" type="presOf" srcId="{1C8D46EC-E8B0-4311-B4B1-F8883F3BC94E}" destId="{AD98B823-4DEC-4A5A-B1B5-B186FF90D504}" srcOrd="0" destOrd="0" presId="urn:microsoft.com/office/officeart/2005/8/layout/list1"/>
    <dgm:cxn modelId="{C0D3BF31-39C4-4DEE-8F5A-8641E01BC49F}" type="presOf" srcId="{8863C11A-A4AF-48E2-A072-7D0937406CFD}" destId="{FCEEE1EE-C383-4EDC-ACAA-56AE89C08F4F}" srcOrd="1" destOrd="0" presId="urn:microsoft.com/office/officeart/2005/8/layout/list1"/>
    <dgm:cxn modelId="{E5A5D138-B4C3-4F52-ADBA-051381E71753}" type="presOf" srcId="{FE56924C-8EDD-43F2-B484-C473333F6B2E}" destId="{BCF4F8A0-B0B4-4A0E-8578-E69E40A0C0B0}" srcOrd="0" destOrd="0" presId="urn:microsoft.com/office/officeart/2005/8/layout/list1"/>
    <dgm:cxn modelId="{0E63F785-E8E2-4576-894D-4B680B829ECD}" type="presOf" srcId="{FE56924C-8EDD-43F2-B484-C473333F6B2E}" destId="{5CFFAFC3-50CA-4F69-BD40-79B1A0364820}" srcOrd="1" destOrd="0" presId="urn:microsoft.com/office/officeart/2005/8/layout/list1"/>
    <dgm:cxn modelId="{58C099A4-68A5-4293-8C8F-C3BB5D799729}" srcId="{1C8D46EC-E8B0-4311-B4B1-F8883F3BC94E}" destId="{3B6B7CA3-E063-4D2B-97D3-170539ACE8E2}" srcOrd="0" destOrd="0" parTransId="{92CDCC71-DEBC-4F83-8964-9A2BA005AF68}" sibTransId="{30560895-4F1A-42A2-8117-02366C2F8EEE}"/>
    <dgm:cxn modelId="{D39574E1-4A8F-4ADC-A102-6919ADD7746F}" srcId="{1C8D46EC-E8B0-4311-B4B1-F8883F3BC94E}" destId="{8863C11A-A4AF-48E2-A072-7D0937406CFD}" srcOrd="2" destOrd="0" parTransId="{FAB34BA3-DD05-4BD9-8F3B-D83503DDFA9E}" sibTransId="{B299810F-4777-4CC8-9AF9-5205EE67EA2C}"/>
    <dgm:cxn modelId="{BBFB0CF6-3CE7-4FCE-959B-FEE45C82DB59}" type="presOf" srcId="{3B6B7CA3-E063-4D2B-97D3-170539ACE8E2}" destId="{7B6326E7-4D20-490B-84CD-C138F6C2673E}" srcOrd="0" destOrd="0" presId="urn:microsoft.com/office/officeart/2005/8/layout/list1"/>
    <dgm:cxn modelId="{B8F6D5F9-EA63-48D0-84FC-974B57813909}" type="presOf" srcId="{8863C11A-A4AF-48E2-A072-7D0937406CFD}" destId="{A137204F-BE56-494B-8A4E-68030B660ED0}" srcOrd="0" destOrd="0" presId="urn:microsoft.com/office/officeart/2005/8/layout/list1"/>
    <dgm:cxn modelId="{8AB31FD6-F75F-4F33-8DA1-B4CACA453743}" type="presParOf" srcId="{AD98B823-4DEC-4A5A-B1B5-B186FF90D504}" destId="{810E7FBC-11C0-4F66-960E-4178CA100E9B}" srcOrd="0" destOrd="0" presId="urn:microsoft.com/office/officeart/2005/8/layout/list1"/>
    <dgm:cxn modelId="{5A9D9D21-2D97-41A7-B515-67B07FDC9DB9}" type="presParOf" srcId="{810E7FBC-11C0-4F66-960E-4178CA100E9B}" destId="{7B6326E7-4D20-490B-84CD-C138F6C2673E}" srcOrd="0" destOrd="0" presId="urn:microsoft.com/office/officeart/2005/8/layout/list1"/>
    <dgm:cxn modelId="{2CA08CC8-962E-406E-A02E-D996CAE0FEA5}" type="presParOf" srcId="{810E7FBC-11C0-4F66-960E-4178CA100E9B}" destId="{989ABB77-E1E2-4BF0-975E-0110D6AD35C8}" srcOrd="1" destOrd="0" presId="urn:microsoft.com/office/officeart/2005/8/layout/list1"/>
    <dgm:cxn modelId="{FD4677FC-B637-403E-AA23-C933FEE70700}" type="presParOf" srcId="{AD98B823-4DEC-4A5A-B1B5-B186FF90D504}" destId="{76B4F552-ABF0-4FB4-BEF1-FD948754CC79}" srcOrd="1" destOrd="0" presId="urn:microsoft.com/office/officeart/2005/8/layout/list1"/>
    <dgm:cxn modelId="{F1246262-6B98-4EEF-8A1E-3F39F79D43DF}" type="presParOf" srcId="{AD98B823-4DEC-4A5A-B1B5-B186FF90D504}" destId="{3546D66C-DF7B-4ADC-BA99-1CD4948760CA}" srcOrd="2" destOrd="0" presId="urn:microsoft.com/office/officeart/2005/8/layout/list1"/>
    <dgm:cxn modelId="{AB1B4916-9238-45EB-A5EC-977FF97B35C4}" type="presParOf" srcId="{AD98B823-4DEC-4A5A-B1B5-B186FF90D504}" destId="{11CFED9E-4772-461B-A77E-1FA3810BD1B4}" srcOrd="3" destOrd="0" presId="urn:microsoft.com/office/officeart/2005/8/layout/list1"/>
    <dgm:cxn modelId="{66D0D902-1944-4B84-99FC-F7B9862097DC}" type="presParOf" srcId="{AD98B823-4DEC-4A5A-B1B5-B186FF90D504}" destId="{2F436EBD-5F98-48D2-B4F4-2C25CE4176C0}" srcOrd="4" destOrd="0" presId="urn:microsoft.com/office/officeart/2005/8/layout/list1"/>
    <dgm:cxn modelId="{C5E16144-D709-41FC-93C8-A707AE758B6C}" type="presParOf" srcId="{2F436EBD-5F98-48D2-B4F4-2C25CE4176C0}" destId="{BCF4F8A0-B0B4-4A0E-8578-E69E40A0C0B0}" srcOrd="0" destOrd="0" presId="urn:microsoft.com/office/officeart/2005/8/layout/list1"/>
    <dgm:cxn modelId="{C9EAC812-CED7-42FE-B867-7BAAE54D57C6}" type="presParOf" srcId="{2F436EBD-5F98-48D2-B4F4-2C25CE4176C0}" destId="{5CFFAFC3-50CA-4F69-BD40-79B1A0364820}" srcOrd="1" destOrd="0" presId="urn:microsoft.com/office/officeart/2005/8/layout/list1"/>
    <dgm:cxn modelId="{62232B43-356A-4817-ABDE-2487615EC6D5}" type="presParOf" srcId="{AD98B823-4DEC-4A5A-B1B5-B186FF90D504}" destId="{512DEB8F-D757-4AD3-BBF3-E4C29AFFF5FA}" srcOrd="5" destOrd="0" presId="urn:microsoft.com/office/officeart/2005/8/layout/list1"/>
    <dgm:cxn modelId="{78E509D8-EFBB-4243-A89B-31867A0E6982}" type="presParOf" srcId="{AD98B823-4DEC-4A5A-B1B5-B186FF90D504}" destId="{ED84FF66-CE2F-4256-8AC8-4385C07BF214}" srcOrd="6" destOrd="0" presId="urn:microsoft.com/office/officeart/2005/8/layout/list1"/>
    <dgm:cxn modelId="{7674DD6F-0FD6-432D-93D6-B308AE80F05A}" type="presParOf" srcId="{AD98B823-4DEC-4A5A-B1B5-B186FF90D504}" destId="{098DA90A-88F3-4498-AC01-3C24D3E528DE}" srcOrd="7" destOrd="0" presId="urn:microsoft.com/office/officeart/2005/8/layout/list1"/>
    <dgm:cxn modelId="{9A689B3C-90E9-43EA-BB08-B8797F31B031}" type="presParOf" srcId="{AD98B823-4DEC-4A5A-B1B5-B186FF90D504}" destId="{A5F5DB43-930F-4383-A52A-456C88D6D31E}" srcOrd="8" destOrd="0" presId="urn:microsoft.com/office/officeart/2005/8/layout/list1"/>
    <dgm:cxn modelId="{E7FFD8CC-AEDA-48C4-9CF4-A9638E708C9D}" type="presParOf" srcId="{A5F5DB43-930F-4383-A52A-456C88D6D31E}" destId="{A137204F-BE56-494B-8A4E-68030B660ED0}" srcOrd="0" destOrd="0" presId="urn:microsoft.com/office/officeart/2005/8/layout/list1"/>
    <dgm:cxn modelId="{E469AEA2-E80D-4D7F-AC32-A7E91C945509}" type="presParOf" srcId="{A5F5DB43-930F-4383-A52A-456C88D6D31E}" destId="{FCEEE1EE-C383-4EDC-ACAA-56AE89C08F4F}" srcOrd="1" destOrd="0" presId="urn:microsoft.com/office/officeart/2005/8/layout/list1"/>
    <dgm:cxn modelId="{A0E53C52-8FD8-4C31-B5E4-7FC681C11FB8}" type="presParOf" srcId="{AD98B823-4DEC-4A5A-B1B5-B186FF90D504}" destId="{349B7345-EBDE-41F4-A0BF-05CE0138CCA6}" srcOrd="9" destOrd="0" presId="urn:microsoft.com/office/officeart/2005/8/layout/list1"/>
    <dgm:cxn modelId="{97ED2BED-5C04-4FC1-AA4C-0229A7B62053}" type="presParOf" srcId="{AD98B823-4DEC-4A5A-B1B5-B186FF90D504}" destId="{CE1CB440-9AD6-4FB0-A0A2-EB977B2FA6F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C8D46EC-E8B0-4311-B4B1-F8883F3BC94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3B6B7CA3-E063-4D2B-97D3-170539ACE8E2}">
      <dgm:prSet phldrT="[Text]" custT="1"/>
      <dgm:spPr/>
      <dgm:t>
        <a:bodyPr/>
        <a:lstStyle/>
        <a:p>
          <a:r>
            <a:rPr lang="ro-RO" sz="2000" dirty="0"/>
            <a:t>2 proiecte HORIZON cu finanțare de la Comisia Europeană </a:t>
          </a:r>
        </a:p>
        <a:p>
          <a:r>
            <a:rPr lang="ro-RO" sz="2000" dirty="0"/>
            <a:t>Coordonator Universitatea Leibniz,  Hanovra, Germania</a:t>
          </a:r>
        </a:p>
      </dgm:t>
    </dgm:pt>
    <dgm:pt modelId="{92CDCC71-DEBC-4F83-8964-9A2BA005AF68}" type="parTrans" cxnId="{58C099A4-68A5-4293-8C8F-C3BB5D799729}">
      <dgm:prSet/>
      <dgm:spPr/>
      <dgm:t>
        <a:bodyPr/>
        <a:lstStyle/>
        <a:p>
          <a:endParaRPr lang="ro-RO"/>
        </a:p>
      </dgm:t>
    </dgm:pt>
    <dgm:pt modelId="{30560895-4F1A-42A2-8117-02366C2F8EEE}" type="sibTrans" cxnId="{58C099A4-68A5-4293-8C8F-C3BB5D799729}">
      <dgm:prSet/>
      <dgm:spPr/>
      <dgm:t>
        <a:bodyPr/>
        <a:lstStyle/>
        <a:p>
          <a:endParaRPr lang="ro-RO"/>
        </a:p>
      </dgm:t>
    </dgm:pt>
    <dgm:pt modelId="{8863C11A-A4AF-48E2-A072-7D0937406CFD}">
      <dgm:prSet phldrT="[Text]" custT="1"/>
      <dgm:spPr/>
      <dgm:t>
        <a:bodyPr/>
        <a:lstStyle/>
        <a:p>
          <a:r>
            <a:rPr lang="ro-RO" sz="2000" dirty="0"/>
            <a:t>1 proiect de parteneriat KA2 coordonator, CNAM</a:t>
          </a:r>
        </a:p>
      </dgm:t>
    </dgm:pt>
    <dgm:pt modelId="{FAB34BA3-DD05-4BD9-8F3B-D83503DDFA9E}" type="parTrans" cxnId="{D39574E1-4A8F-4ADC-A102-6919ADD7746F}">
      <dgm:prSet/>
      <dgm:spPr/>
      <dgm:t>
        <a:bodyPr/>
        <a:lstStyle/>
        <a:p>
          <a:endParaRPr lang="ro-RO"/>
        </a:p>
      </dgm:t>
    </dgm:pt>
    <dgm:pt modelId="{B299810F-4777-4CC8-9AF9-5205EE67EA2C}" type="sibTrans" cxnId="{D39574E1-4A8F-4ADC-A102-6919ADD7746F}">
      <dgm:prSet/>
      <dgm:spPr/>
      <dgm:t>
        <a:bodyPr/>
        <a:lstStyle/>
        <a:p>
          <a:endParaRPr lang="ro-RO"/>
        </a:p>
      </dgm:t>
    </dgm:pt>
    <dgm:pt modelId="{1C8EA819-887B-4D48-8095-118A73D83EC5}">
      <dgm:prSet custT="1"/>
      <dgm:spPr/>
      <dgm:t>
        <a:bodyPr/>
        <a:lstStyle/>
        <a:p>
          <a:pPr>
            <a:buNone/>
          </a:pPr>
          <a:r>
            <a:rPr lang="ro-RO" sz="2000" dirty="0"/>
            <a:t>1 proiect de parteneriat KA2 , VET, coordonator Inter Move Education &amp; Research (Bruxelles, Belgia), KA220-VET-95958F62</a:t>
          </a:r>
        </a:p>
      </dgm:t>
    </dgm:pt>
    <dgm:pt modelId="{40634F3A-F92A-4ECD-9461-8421BB16D0C3}" type="parTrans" cxnId="{7A507F21-E219-42E9-B517-B5ED054C95AF}">
      <dgm:prSet/>
      <dgm:spPr/>
      <dgm:t>
        <a:bodyPr/>
        <a:lstStyle/>
        <a:p>
          <a:endParaRPr lang="ro-RO"/>
        </a:p>
      </dgm:t>
    </dgm:pt>
    <dgm:pt modelId="{E47DB66C-E6F3-4032-810F-9F06FE769F04}" type="sibTrans" cxnId="{7A507F21-E219-42E9-B517-B5ED054C95AF}">
      <dgm:prSet/>
      <dgm:spPr/>
      <dgm:t>
        <a:bodyPr/>
        <a:lstStyle/>
        <a:p>
          <a:endParaRPr lang="ro-RO"/>
        </a:p>
      </dgm:t>
    </dgm:pt>
    <dgm:pt modelId="{AD98B823-4DEC-4A5A-B1B5-B186FF90D504}" type="pres">
      <dgm:prSet presAssocID="{1C8D46EC-E8B0-4311-B4B1-F8883F3BC94E}" presName="linear" presStyleCnt="0">
        <dgm:presLayoutVars>
          <dgm:dir/>
          <dgm:animLvl val="lvl"/>
          <dgm:resizeHandles val="exact"/>
        </dgm:presLayoutVars>
      </dgm:prSet>
      <dgm:spPr/>
    </dgm:pt>
    <dgm:pt modelId="{810E7FBC-11C0-4F66-960E-4178CA100E9B}" type="pres">
      <dgm:prSet presAssocID="{3B6B7CA3-E063-4D2B-97D3-170539ACE8E2}" presName="parentLin" presStyleCnt="0"/>
      <dgm:spPr/>
    </dgm:pt>
    <dgm:pt modelId="{7B6326E7-4D20-490B-84CD-C138F6C2673E}" type="pres">
      <dgm:prSet presAssocID="{3B6B7CA3-E063-4D2B-97D3-170539ACE8E2}" presName="parentLeftMargin" presStyleLbl="node1" presStyleIdx="0" presStyleCnt="3"/>
      <dgm:spPr/>
    </dgm:pt>
    <dgm:pt modelId="{989ABB77-E1E2-4BF0-975E-0110D6AD35C8}" type="pres">
      <dgm:prSet presAssocID="{3B6B7CA3-E063-4D2B-97D3-170539ACE8E2}" presName="parentText" presStyleLbl="node1" presStyleIdx="0" presStyleCnt="3" custScaleY="308320" custLinFactY="-75727" custLinFactNeighborX="3510" custLinFactNeighborY="-100000">
        <dgm:presLayoutVars>
          <dgm:chMax val="0"/>
          <dgm:bulletEnabled val="1"/>
        </dgm:presLayoutVars>
      </dgm:prSet>
      <dgm:spPr/>
    </dgm:pt>
    <dgm:pt modelId="{76B4F552-ABF0-4FB4-BEF1-FD948754CC79}" type="pres">
      <dgm:prSet presAssocID="{3B6B7CA3-E063-4D2B-97D3-170539ACE8E2}" presName="negativeSpace" presStyleCnt="0"/>
      <dgm:spPr/>
    </dgm:pt>
    <dgm:pt modelId="{3546D66C-DF7B-4ADC-BA99-1CD4948760CA}" type="pres">
      <dgm:prSet presAssocID="{3B6B7CA3-E063-4D2B-97D3-170539ACE8E2}" presName="childText" presStyleLbl="conFgAcc1" presStyleIdx="0" presStyleCnt="3" custLinFactY="-239444" custLinFactNeighborX="263" custLinFactNeighborY="-300000">
        <dgm:presLayoutVars>
          <dgm:bulletEnabled val="1"/>
        </dgm:presLayoutVars>
      </dgm:prSet>
      <dgm:spPr/>
    </dgm:pt>
    <dgm:pt modelId="{11CFED9E-4772-461B-A77E-1FA3810BD1B4}" type="pres">
      <dgm:prSet presAssocID="{30560895-4F1A-42A2-8117-02366C2F8EEE}" presName="spaceBetweenRectangles" presStyleCnt="0"/>
      <dgm:spPr/>
    </dgm:pt>
    <dgm:pt modelId="{A08A447E-E302-43AD-98EA-D32FDFB8E717}" type="pres">
      <dgm:prSet presAssocID="{1C8EA819-887B-4D48-8095-118A73D83EC5}" presName="parentLin" presStyleCnt="0"/>
      <dgm:spPr/>
    </dgm:pt>
    <dgm:pt modelId="{E9C9DDF8-E815-4178-8E44-5180532DDCAF}" type="pres">
      <dgm:prSet presAssocID="{1C8EA819-887B-4D48-8095-118A73D83EC5}" presName="parentLeftMargin" presStyleLbl="node1" presStyleIdx="0" presStyleCnt="3"/>
      <dgm:spPr/>
    </dgm:pt>
    <dgm:pt modelId="{73282D02-6759-423F-973C-BE674EC897FB}" type="pres">
      <dgm:prSet presAssocID="{1C8EA819-887B-4D48-8095-118A73D83EC5}" presName="parentText" presStyleLbl="node1" presStyleIdx="1" presStyleCnt="3" custScaleX="114156" custScaleY="350282">
        <dgm:presLayoutVars>
          <dgm:chMax val="0"/>
          <dgm:bulletEnabled val="1"/>
        </dgm:presLayoutVars>
      </dgm:prSet>
      <dgm:spPr/>
    </dgm:pt>
    <dgm:pt modelId="{526E5A01-764D-4E40-896E-20907EC5ABB9}" type="pres">
      <dgm:prSet presAssocID="{1C8EA819-887B-4D48-8095-118A73D83EC5}" presName="negativeSpace" presStyleCnt="0"/>
      <dgm:spPr/>
    </dgm:pt>
    <dgm:pt modelId="{DA72568A-4D83-4017-93E8-009476CD0F9C}" type="pres">
      <dgm:prSet presAssocID="{1C8EA819-887B-4D48-8095-118A73D83EC5}" presName="childText" presStyleLbl="conFgAcc1" presStyleIdx="1" presStyleCnt="3">
        <dgm:presLayoutVars>
          <dgm:bulletEnabled val="1"/>
        </dgm:presLayoutVars>
      </dgm:prSet>
      <dgm:spPr/>
    </dgm:pt>
    <dgm:pt modelId="{1F7F7E3A-8949-4308-8473-AB3C68B4DA64}" type="pres">
      <dgm:prSet presAssocID="{E47DB66C-E6F3-4032-810F-9F06FE769F04}" presName="spaceBetweenRectangles" presStyleCnt="0"/>
      <dgm:spPr/>
    </dgm:pt>
    <dgm:pt modelId="{A5F5DB43-930F-4383-A52A-456C88D6D31E}" type="pres">
      <dgm:prSet presAssocID="{8863C11A-A4AF-48E2-A072-7D0937406CFD}" presName="parentLin" presStyleCnt="0"/>
      <dgm:spPr/>
    </dgm:pt>
    <dgm:pt modelId="{A137204F-BE56-494B-8A4E-68030B660ED0}" type="pres">
      <dgm:prSet presAssocID="{8863C11A-A4AF-48E2-A072-7D0937406CFD}" presName="parentLeftMargin" presStyleLbl="node1" presStyleIdx="1" presStyleCnt="3"/>
      <dgm:spPr/>
    </dgm:pt>
    <dgm:pt modelId="{FCEEE1EE-C383-4EDC-ACAA-56AE89C08F4F}" type="pres">
      <dgm:prSet presAssocID="{8863C11A-A4AF-48E2-A072-7D0937406CFD}" presName="parentText" presStyleLbl="node1" presStyleIdx="2" presStyleCnt="3" custScaleY="299939" custLinFactY="90619" custLinFactNeighborX="5266" custLinFactNeighborY="100000">
        <dgm:presLayoutVars>
          <dgm:chMax val="0"/>
          <dgm:bulletEnabled val="1"/>
        </dgm:presLayoutVars>
      </dgm:prSet>
      <dgm:spPr/>
    </dgm:pt>
    <dgm:pt modelId="{349B7345-EBDE-41F4-A0BF-05CE0138CCA6}" type="pres">
      <dgm:prSet presAssocID="{8863C11A-A4AF-48E2-A072-7D0937406CFD}" presName="negativeSpace" presStyleCnt="0"/>
      <dgm:spPr/>
    </dgm:pt>
    <dgm:pt modelId="{CE1CB440-9AD6-4FB0-A0A2-EB977B2FA6F8}" type="pres">
      <dgm:prSet presAssocID="{8863C11A-A4AF-48E2-A072-7D0937406CFD}" presName="childText" presStyleLbl="conFgAcc1" presStyleIdx="2" presStyleCnt="3" custLinFactY="148022" custLinFactNeighborX="971" custLinFactNeighborY="200000">
        <dgm:presLayoutVars>
          <dgm:bulletEnabled val="1"/>
        </dgm:presLayoutVars>
      </dgm:prSet>
      <dgm:spPr/>
    </dgm:pt>
  </dgm:ptLst>
  <dgm:cxnLst>
    <dgm:cxn modelId="{0A50DB10-CEEC-474E-BD9F-150B089BB30D}" type="presOf" srcId="{3B6B7CA3-E063-4D2B-97D3-170539ACE8E2}" destId="{989ABB77-E1E2-4BF0-975E-0110D6AD35C8}" srcOrd="1" destOrd="0" presId="urn:microsoft.com/office/officeart/2005/8/layout/list1"/>
    <dgm:cxn modelId="{F6C56813-A552-411B-A777-17383FBEE949}" type="presOf" srcId="{1C8D46EC-E8B0-4311-B4B1-F8883F3BC94E}" destId="{AD98B823-4DEC-4A5A-B1B5-B186FF90D504}" srcOrd="0" destOrd="0" presId="urn:microsoft.com/office/officeart/2005/8/layout/list1"/>
    <dgm:cxn modelId="{7A507F21-E219-42E9-B517-B5ED054C95AF}" srcId="{1C8D46EC-E8B0-4311-B4B1-F8883F3BC94E}" destId="{1C8EA819-887B-4D48-8095-118A73D83EC5}" srcOrd="1" destOrd="0" parTransId="{40634F3A-F92A-4ECD-9461-8421BB16D0C3}" sibTransId="{E47DB66C-E6F3-4032-810F-9F06FE769F04}"/>
    <dgm:cxn modelId="{C0D3BF31-39C4-4DEE-8F5A-8641E01BC49F}" type="presOf" srcId="{8863C11A-A4AF-48E2-A072-7D0937406CFD}" destId="{FCEEE1EE-C383-4EDC-ACAA-56AE89C08F4F}" srcOrd="1" destOrd="0" presId="urn:microsoft.com/office/officeart/2005/8/layout/list1"/>
    <dgm:cxn modelId="{11E72157-75B9-4740-9A28-339385A5BAED}" type="presOf" srcId="{1C8EA819-887B-4D48-8095-118A73D83EC5}" destId="{E9C9DDF8-E815-4178-8E44-5180532DDCAF}" srcOrd="0" destOrd="0" presId="urn:microsoft.com/office/officeart/2005/8/layout/list1"/>
    <dgm:cxn modelId="{58C099A4-68A5-4293-8C8F-C3BB5D799729}" srcId="{1C8D46EC-E8B0-4311-B4B1-F8883F3BC94E}" destId="{3B6B7CA3-E063-4D2B-97D3-170539ACE8E2}" srcOrd="0" destOrd="0" parTransId="{92CDCC71-DEBC-4F83-8964-9A2BA005AF68}" sibTransId="{30560895-4F1A-42A2-8117-02366C2F8EEE}"/>
    <dgm:cxn modelId="{0B8EE9DA-6F17-4FE3-8EDA-C4C3E75EAD0E}" type="presOf" srcId="{1C8EA819-887B-4D48-8095-118A73D83EC5}" destId="{73282D02-6759-423F-973C-BE674EC897FB}" srcOrd="1" destOrd="0" presId="urn:microsoft.com/office/officeart/2005/8/layout/list1"/>
    <dgm:cxn modelId="{D39574E1-4A8F-4ADC-A102-6919ADD7746F}" srcId="{1C8D46EC-E8B0-4311-B4B1-F8883F3BC94E}" destId="{8863C11A-A4AF-48E2-A072-7D0937406CFD}" srcOrd="2" destOrd="0" parTransId="{FAB34BA3-DD05-4BD9-8F3B-D83503DDFA9E}" sibTransId="{B299810F-4777-4CC8-9AF9-5205EE67EA2C}"/>
    <dgm:cxn modelId="{BBFB0CF6-3CE7-4FCE-959B-FEE45C82DB59}" type="presOf" srcId="{3B6B7CA3-E063-4D2B-97D3-170539ACE8E2}" destId="{7B6326E7-4D20-490B-84CD-C138F6C2673E}" srcOrd="0" destOrd="0" presId="urn:microsoft.com/office/officeart/2005/8/layout/list1"/>
    <dgm:cxn modelId="{B8F6D5F9-EA63-48D0-84FC-974B57813909}" type="presOf" srcId="{8863C11A-A4AF-48E2-A072-7D0937406CFD}" destId="{A137204F-BE56-494B-8A4E-68030B660ED0}" srcOrd="0" destOrd="0" presId="urn:microsoft.com/office/officeart/2005/8/layout/list1"/>
    <dgm:cxn modelId="{8AB31FD6-F75F-4F33-8DA1-B4CACA453743}" type="presParOf" srcId="{AD98B823-4DEC-4A5A-B1B5-B186FF90D504}" destId="{810E7FBC-11C0-4F66-960E-4178CA100E9B}" srcOrd="0" destOrd="0" presId="urn:microsoft.com/office/officeart/2005/8/layout/list1"/>
    <dgm:cxn modelId="{5A9D9D21-2D97-41A7-B515-67B07FDC9DB9}" type="presParOf" srcId="{810E7FBC-11C0-4F66-960E-4178CA100E9B}" destId="{7B6326E7-4D20-490B-84CD-C138F6C2673E}" srcOrd="0" destOrd="0" presId="urn:microsoft.com/office/officeart/2005/8/layout/list1"/>
    <dgm:cxn modelId="{2CA08CC8-962E-406E-A02E-D996CAE0FEA5}" type="presParOf" srcId="{810E7FBC-11C0-4F66-960E-4178CA100E9B}" destId="{989ABB77-E1E2-4BF0-975E-0110D6AD35C8}" srcOrd="1" destOrd="0" presId="urn:microsoft.com/office/officeart/2005/8/layout/list1"/>
    <dgm:cxn modelId="{FD4677FC-B637-403E-AA23-C933FEE70700}" type="presParOf" srcId="{AD98B823-4DEC-4A5A-B1B5-B186FF90D504}" destId="{76B4F552-ABF0-4FB4-BEF1-FD948754CC79}" srcOrd="1" destOrd="0" presId="urn:microsoft.com/office/officeart/2005/8/layout/list1"/>
    <dgm:cxn modelId="{F1246262-6B98-4EEF-8A1E-3F39F79D43DF}" type="presParOf" srcId="{AD98B823-4DEC-4A5A-B1B5-B186FF90D504}" destId="{3546D66C-DF7B-4ADC-BA99-1CD4948760CA}" srcOrd="2" destOrd="0" presId="urn:microsoft.com/office/officeart/2005/8/layout/list1"/>
    <dgm:cxn modelId="{AB1B4916-9238-45EB-A5EC-977FF97B35C4}" type="presParOf" srcId="{AD98B823-4DEC-4A5A-B1B5-B186FF90D504}" destId="{11CFED9E-4772-461B-A77E-1FA3810BD1B4}" srcOrd="3" destOrd="0" presId="urn:microsoft.com/office/officeart/2005/8/layout/list1"/>
    <dgm:cxn modelId="{A4894852-5CF9-4D90-B3B5-DED3C6F3B23B}" type="presParOf" srcId="{AD98B823-4DEC-4A5A-B1B5-B186FF90D504}" destId="{A08A447E-E302-43AD-98EA-D32FDFB8E717}" srcOrd="4" destOrd="0" presId="urn:microsoft.com/office/officeart/2005/8/layout/list1"/>
    <dgm:cxn modelId="{26D0FCC5-071D-4261-B018-980237E19D39}" type="presParOf" srcId="{A08A447E-E302-43AD-98EA-D32FDFB8E717}" destId="{E9C9DDF8-E815-4178-8E44-5180532DDCAF}" srcOrd="0" destOrd="0" presId="urn:microsoft.com/office/officeart/2005/8/layout/list1"/>
    <dgm:cxn modelId="{2EF52489-87A2-48F7-873B-B3908A3DC5D8}" type="presParOf" srcId="{A08A447E-E302-43AD-98EA-D32FDFB8E717}" destId="{73282D02-6759-423F-973C-BE674EC897FB}" srcOrd="1" destOrd="0" presId="urn:microsoft.com/office/officeart/2005/8/layout/list1"/>
    <dgm:cxn modelId="{738AB1CE-2AB9-4D40-9C64-5869D12A155E}" type="presParOf" srcId="{AD98B823-4DEC-4A5A-B1B5-B186FF90D504}" destId="{526E5A01-764D-4E40-896E-20907EC5ABB9}" srcOrd="5" destOrd="0" presId="urn:microsoft.com/office/officeart/2005/8/layout/list1"/>
    <dgm:cxn modelId="{5C28482D-877C-453A-880D-5E093F266FCB}" type="presParOf" srcId="{AD98B823-4DEC-4A5A-B1B5-B186FF90D504}" destId="{DA72568A-4D83-4017-93E8-009476CD0F9C}" srcOrd="6" destOrd="0" presId="urn:microsoft.com/office/officeart/2005/8/layout/list1"/>
    <dgm:cxn modelId="{FEF31EE8-8A70-430A-B46F-AC6FD922D111}" type="presParOf" srcId="{AD98B823-4DEC-4A5A-B1B5-B186FF90D504}" destId="{1F7F7E3A-8949-4308-8473-AB3C68B4DA64}" srcOrd="7" destOrd="0" presId="urn:microsoft.com/office/officeart/2005/8/layout/list1"/>
    <dgm:cxn modelId="{9A689B3C-90E9-43EA-BB08-B8797F31B031}" type="presParOf" srcId="{AD98B823-4DEC-4A5A-B1B5-B186FF90D504}" destId="{A5F5DB43-930F-4383-A52A-456C88D6D31E}" srcOrd="8" destOrd="0" presId="urn:microsoft.com/office/officeart/2005/8/layout/list1"/>
    <dgm:cxn modelId="{E7FFD8CC-AEDA-48C4-9CF4-A9638E708C9D}" type="presParOf" srcId="{A5F5DB43-930F-4383-A52A-456C88D6D31E}" destId="{A137204F-BE56-494B-8A4E-68030B660ED0}" srcOrd="0" destOrd="0" presId="urn:microsoft.com/office/officeart/2005/8/layout/list1"/>
    <dgm:cxn modelId="{E469AEA2-E80D-4D7F-AC32-A7E91C945509}" type="presParOf" srcId="{A5F5DB43-930F-4383-A52A-456C88D6D31E}" destId="{FCEEE1EE-C383-4EDC-ACAA-56AE89C08F4F}" srcOrd="1" destOrd="0" presId="urn:microsoft.com/office/officeart/2005/8/layout/list1"/>
    <dgm:cxn modelId="{A0E53C52-8FD8-4C31-B5E4-7FC681C11FB8}" type="presParOf" srcId="{AD98B823-4DEC-4A5A-B1B5-B186FF90D504}" destId="{349B7345-EBDE-41F4-A0BF-05CE0138CCA6}" srcOrd="9" destOrd="0" presId="urn:microsoft.com/office/officeart/2005/8/layout/list1"/>
    <dgm:cxn modelId="{97ED2BED-5C04-4FC1-AA4C-0229A7B62053}" type="presParOf" srcId="{AD98B823-4DEC-4A5A-B1B5-B186FF90D504}" destId="{CE1CB440-9AD6-4FB0-A0A2-EB977B2FA6F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8B2F679-5BE6-4F4C-ABBE-A53F6BBED396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98F8F339-E497-4BAD-9ACD-8825E2E92DC3}">
      <dgm:prSet phldrT="[Text]"/>
      <dgm:spPr/>
      <dgm:t>
        <a:bodyPr/>
        <a:lstStyle/>
        <a:p>
          <a:r>
            <a:rPr lang="ro-RO" dirty="0"/>
            <a:t>EXPERIENȚĂ</a:t>
          </a:r>
        </a:p>
      </dgm:t>
    </dgm:pt>
    <dgm:pt modelId="{8EBBD8A9-B4F5-44D5-9DFB-EB2D68EA86BD}" type="parTrans" cxnId="{BE6849D1-5920-4877-B134-BBB44C530244}">
      <dgm:prSet/>
      <dgm:spPr/>
      <dgm:t>
        <a:bodyPr/>
        <a:lstStyle/>
        <a:p>
          <a:endParaRPr lang="ro-RO"/>
        </a:p>
      </dgm:t>
    </dgm:pt>
    <dgm:pt modelId="{674B84FA-E4ED-46C6-9743-8CC6463F5900}" type="sibTrans" cxnId="{BE6849D1-5920-4877-B134-BBB44C530244}">
      <dgm:prSet/>
      <dgm:spPr/>
      <dgm:t>
        <a:bodyPr/>
        <a:lstStyle/>
        <a:p>
          <a:endParaRPr lang="ro-RO"/>
        </a:p>
      </dgm:t>
    </dgm:pt>
    <dgm:pt modelId="{5E6769BB-E215-4CB4-8F91-5E9385132C1D}">
      <dgm:prSet phldrT="[Text]"/>
      <dgm:spPr/>
      <dgm:t>
        <a:bodyPr/>
        <a:lstStyle/>
        <a:p>
          <a:r>
            <a:rPr lang="ro-RO" dirty="0"/>
            <a:t>CUNOAȘTERE</a:t>
          </a:r>
        </a:p>
      </dgm:t>
    </dgm:pt>
    <dgm:pt modelId="{70CD1E22-6F9E-4980-A7D5-02D417B79994}" type="parTrans" cxnId="{50C24755-6110-42F3-B763-E76206A95C2C}">
      <dgm:prSet/>
      <dgm:spPr/>
      <dgm:t>
        <a:bodyPr/>
        <a:lstStyle/>
        <a:p>
          <a:endParaRPr lang="ro-RO"/>
        </a:p>
      </dgm:t>
    </dgm:pt>
    <dgm:pt modelId="{B91F73B4-B505-4509-B49F-D6193F539CA8}" type="sibTrans" cxnId="{50C24755-6110-42F3-B763-E76206A95C2C}">
      <dgm:prSet/>
      <dgm:spPr/>
      <dgm:t>
        <a:bodyPr/>
        <a:lstStyle/>
        <a:p>
          <a:endParaRPr lang="ro-RO"/>
        </a:p>
      </dgm:t>
    </dgm:pt>
    <dgm:pt modelId="{C1E0AE5A-D2E1-40B9-8F1F-93BE69C109C2}">
      <dgm:prSet phldrT="[Text]"/>
      <dgm:spPr/>
      <dgm:t>
        <a:bodyPr/>
        <a:lstStyle/>
        <a:p>
          <a:r>
            <a:rPr lang="ro-RO" dirty="0"/>
            <a:t>RELAȚIONARE</a:t>
          </a:r>
        </a:p>
      </dgm:t>
    </dgm:pt>
    <dgm:pt modelId="{75C8798E-CC0B-4F68-96D6-39C98E5AF648}" type="parTrans" cxnId="{2F5F76EF-4EDB-4B16-989D-F4F330A76343}">
      <dgm:prSet/>
      <dgm:spPr/>
      <dgm:t>
        <a:bodyPr/>
        <a:lstStyle/>
        <a:p>
          <a:endParaRPr lang="ro-RO"/>
        </a:p>
      </dgm:t>
    </dgm:pt>
    <dgm:pt modelId="{AC0CA904-56B3-48FD-BDE5-4859B0AC4F46}" type="sibTrans" cxnId="{2F5F76EF-4EDB-4B16-989D-F4F330A76343}">
      <dgm:prSet/>
      <dgm:spPr/>
      <dgm:t>
        <a:bodyPr/>
        <a:lstStyle/>
        <a:p>
          <a:endParaRPr lang="ro-RO"/>
        </a:p>
      </dgm:t>
    </dgm:pt>
    <dgm:pt modelId="{FB523846-878D-49A6-9F42-046EAE23EC51}">
      <dgm:prSet phldrT="[Text]"/>
      <dgm:spPr/>
      <dgm:t>
        <a:bodyPr/>
        <a:lstStyle/>
        <a:p>
          <a:r>
            <a:rPr lang="ro-RO" dirty="0"/>
            <a:t>STABILIREA DE CONTACTE PENTRU NOI PROIECTE</a:t>
          </a:r>
        </a:p>
      </dgm:t>
    </dgm:pt>
    <dgm:pt modelId="{ECF62CB8-F2A7-42EC-BE41-6FF8AD9C25E4}" type="parTrans" cxnId="{6B485006-7B79-45A9-A95A-A1E0A9B54ED9}">
      <dgm:prSet/>
      <dgm:spPr/>
      <dgm:t>
        <a:bodyPr/>
        <a:lstStyle/>
        <a:p>
          <a:endParaRPr lang="ro-RO"/>
        </a:p>
      </dgm:t>
    </dgm:pt>
    <dgm:pt modelId="{C2A752AE-6DA0-4563-97A3-3F136481B976}" type="sibTrans" cxnId="{6B485006-7B79-45A9-A95A-A1E0A9B54ED9}">
      <dgm:prSet/>
      <dgm:spPr/>
      <dgm:t>
        <a:bodyPr/>
        <a:lstStyle/>
        <a:p>
          <a:endParaRPr lang="ro-RO"/>
        </a:p>
      </dgm:t>
    </dgm:pt>
    <dgm:pt modelId="{C0C9AD15-58F2-4666-AE6F-E32308D625DD}">
      <dgm:prSet phldrT="[Text]"/>
      <dgm:spPr/>
      <dgm:t>
        <a:bodyPr/>
        <a:lstStyle/>
        <a:p>
          <a:r>
            <a:rPr lang="ro-RO" dirty="0"/>
            <a:t>INTROSPECȚIE</a:t>
          </a:r>
        </a:p>
      </dgm:t>
    </dgm:pt>
    <dgm:pt modelId="{480C58A1-8A77-4EE9-9C70-299F5E551018}" type="parTrans" cxnId="{D9F6B2D8-F1DB-46E7-AE75-936A50644FA3}">
      <dgm:prSet/>
      <dgm:spPr/>
      <dgm:t>
        <a:bodyPr/>
        <a:lstStyle/>
        <a:p>
          <a:endParaRPr lang="ro-RO"/>
        </a:p>
      </dgm:t>
    </dgm:pt>
    <dgm:pt modelId="{F6B9C5D5-EB58-4012-AC3E-B9535C1B1F6A}" type="sibTrans" cxnId="{D9F6B2D8-F1DB-46E7-AE75-936A50644FA3}">
      <dgm:prSet/>
      <dgm:spPr/>
      <dgm:t>
        <a:bodyPr/>
        <a:lstStyle/>
        <a:p>
          <a:endParaRPr lang="ro-RO"/>
        </a:p>
      </dgm:t>
    </dgm:pt>
    <dgm:pt modelId="{A5351E9A-4684-4F86-8290-39914D6DB7CE}">
      <dgm:prSet phldrT="[Text]"/>
      <dgm:spPr/>
      <dgm:t>
        <a:bodyPr/>
        <a:lstStyle/>
        <a:p>
          <a:r>
            <a:rPr lang="ro-RO" dirty="0"/>
            <a:t>DESCHIDERE PENTRU PROPRIA CUNOAȘTERE ȘI DEZVOLATARE</a:t>
          </a:r>
        </a:p>
      </dgm:t>
    </dgm:pt>
    <dgm:pt modelId="{FF767066-05AA-427E-8A95-6830F2EE266E}" type="parTrans" cxnId="{20B5EA5B-E74F-4211-9A34-F00ECC829779}">
      <dgm:prSet/>
      <dgm:spPr/>
      <dgm:t>
        <a:bodyPr/>
        <a:lstStyle/>
        <a:p>
          <a:endParaRPr lang="ro-RO"/>
        </a:p>
      </dgm:t>
    </dgm:pt>
    <dgm:pt modelId="{7B27249F-A38D-48D0-9835-AFFA1BFA709D}" type="sibTrans" cxnId="{20B5EA5B-E74F-4211-9A34-F00ECC829779}">
      <dgm:prSet/>
      <dgm:spPr/>
      <dgm:t>
        <a:bodyPr/>
        <a:lstStyle/>
        <a:p>
          <a:endParaRPr lang="ro-RO"/>
        </a:p>
      </dgm:t>
    </dgm:pt>
    <dgm:pt modelId="{44FB161B-2D5D-4C5A-B8C2-D49EC3C7B157}" type="pres">
      <dgm:prSet presAssocID="{88B2F679-5BE6-4F4C-ABBE-A53F6BBED396}" presName="Name0" presStyleCnt="0">
        <dgm:presLayoutVars>
          <dgm:chMax/>
          <dgm:chPref/>
          <dgm:dir/>
          <dgm:animLvl val="lvl"/>
        </dgm:presLayoutVars>
      </dgm:prSet>
      <dgm:spPr/>
    </dgm:pt>
    <dgm:pt modelId="{E7BCE787-F8AA-4848-BBB4-BE45E98C2371}" type="pres">
      <dgm:prSet presAssocID="{98F8F339-E497-4BAD-9ACD-8825E2E92DC3}" presName="composite" presStyleCnt="0"/>
      <dgm:spPr/>
    </dgm:pt>
    <dgm:pt modelId="{168DF77A-AD96-412A-B602-A4AE3795AC47}" type="pres">
      <dgm:prSet presAssocID="{98F8F339-E497-4BAD-9ACD-8825E2E92DC3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E52707A7-5BAA-4106-B1A8-D915B8A0589F}" type="pres">
      <dgm:prSet presAssocID="{98F8F339-E497-4BAD-9ACD-8825E2E92DC3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95E89863-D181-4CB0-89EA-02AD3B8CFAE0}" type="pres">
      <dgm:prSet presAssocID="{98F8F339-E497-4BAD-9ACD-8825E2E92DC3}" presName="BalanceSpacing" presStyleCnt="0"/>
      <dgm:spPr/>
    </dgm:pt>
    <dgm:pt modelId="{805A1D57-CC84-481E-AE2E-B47324D4D989}" type="pres">
      <dgm:prSet presAssocID="{98F8F339-E497-4BAD-9ACD-8825E2E92DC3}" presName="BalanceSpacing1" presStyleCnt="0"/>
      <dgm:spPr/>
    </dgm:pt>
    <dgm:pt modelId="{9901294D-D8AE-415B-BD71-8CE482F9E069}" type="pres">
      <dgm:prSet presAssocID="{674B84FA-E4ED-46C6-9743-8CC6463F5900}" presName="Accent1Text" presStyleLbl="node1" presStyleIdx="1" presStyleCnt="6"/>
      <dgm:spPr/>
    </dgm:pt>
    <dgm:pt modelId="{9879A92E-731F-47D8-9B9B-06800FB9B9C3}" type="pres">
      <dgm:prSet presAssocID="{674B84FA-E4ED-46C6-9743-8CC6463F5900}" presName="spaceBetweenRectangles" presStyleCnt="0"/>
      <dgm:spPr/>
    </dgm:pt>
    <dgm:pt modelId="{0E6FF6A9-F5F1-45B7-91B2-BA15A3D80327}" type="pres">
      <dgm:prSet presAssocID="{C1E0AE5A-D2E1-40B9-8F1F-93BE69C109C2}" presName="composite" presStyleCnt="0"/>
      <dgm:spPr/>
    </dgm:pt>
    <dgm:pt modelId="{AD20B8B7-E500-4E03-889D-A18439ABB058}" type="pres">
      <dgm:prSet presAssocID="{C1E0AE5A-D2E1-40B9-8F1F-93BE69C109C2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E6033525-DED5-43F1-9226-70056FF0E723}" type="pres">
      <dgm:prSet presAssocID="{C1E0AE5A-D2E1-40B9-8F1F-93BE69C109C2}" presName="Childtext1" presStyleLbl="revTx" presStyleIdx="1" presStyleCnt="3" custScaleX="74409" custScaleY="160379" custLinFactNeighborX="-28484" custLinFactNeighborY="-18249">
        <dgm:presLayoutVars>
          <dgm:chMax val="0"/>
          <dgm:chPref val="0"/>
          <dgm:bulletEnabled val="1"/>
        </dgm:presLayoutVars>
      </dgm:prSet>
      <dgm:spPr/>
    </dgm:pt>
    <dgm:pt modelId="{89996BE2-BDD0-4CE3-9DA4-42E22FD8A0AE}" type="pres">
      <dgm:prSet presAssocID="{C1E0AE5A-D2E1-40B9-8F1F-93BE69C109C2}" presName="BalanceSpacing" presStyleCnt="0"/>
      <dgm:spPr/>
    </dgm:pt>
    <dgm:pt modelId="{D0B7E60F-4542-4FEE-AE81-C7EE1556B7C3}" type="pres">
      <dgm:prSet presAssocID="{C1E0AE5A-D2E1-40B9-8F1F-93BE69C109C2}" presName="BalanceSpacing1" presStyleCnt="0"/>
      <dgm:spPr/>
    </dgm:pt>
    <dgm:pt modelId="{568FFD3F-CB64-4B88-A589-74F7B03C6951}" type="pres">
      <dgm:prSet presAssocID="{AC0CA904-56B3-48FD-BDE5-4859B0AC4F46}" presName="Accent1Text" presStyleLbl="node1" presStyleIdx="3" presStyleCnt="6"/>
      <dgm:spPr/>
    </dgm:pt>
    <dgm:pt modelId="{6ECF6277-3308-40C9-AD19-F10497DD0D4E}" type="pres">
      <dgm:prSet presAssocID="{AC0CA904-56B3-48FD-BDE5-4859B0AC4F46}" presName="spaceBetweenRectangles" presStyleCnt="0"/>
      <dgm:spPr/>
    </dgm:pt>
    <dgm:pt modelId="{7A9D2222-A25C-4C2F-8554-918A313D57A1}" type="pres">
      <dgm:prSet presAssocID="{C0C9AD15-58F2-4666-AE6F-E32308D625DD}" presName="composite" presStyleCnt="0"/>
      <dgm:spPr/>
    </dgm:pt>
    <dgm:pt modelId="{FA4896DF-16D8-4B48-B0BA-DC7CC06F2447}" type="pres">
      <dgm:prSet presAssocID="{C0C9AD15-58F2-4666-AE6F-E32308D625DD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A431B24A-EB14-4919-88D1-A57F89327265}" type="pres">
      <dgm:prSet presAssocID="{C0C9AD15-58F2-4666-AE6F-E32308D625DD}" presName="Childtext1" presStyleLbl="revTx" presStyleIdx="2" presStyleCnt="3" custScaleY="81481">
        <dgm:presLayoutVars>
          <dgm:chMax val="0"/>
          <dgm:chPref val="0"/>
          <dgm:bulletEnabled val="1"/>
        </dgm:presLayoutVars>
      </dgm:prSet>
      <dgm:spPr/>
    </dgm:pt>
    <dgm:pt modelId="{CD2EDFEF-1609-4708-BC59-005E87CD6EE3}" type="pres">
      <dgm:prSet presAssocID="{C0C9AD15-58F2-4666-AE6F-E32308D625DD}" presName="BalanceSpacing" presStyleCnt="0"/>
      <dgm:spPr/>
    </dgm:pt>
    <dgm:pt modelId="{79A05C47-6193-4EA3-AAC7-A88C86180242}" type="pres">
      <dgm:prSet presAssocID="{C0C9AD15-58F2-4666-AE6F-E32308D625DD}" presName="BalanceSpacing1" presStyleCnt="0"/>
      <dgm:spPr/>
    </dgm:pt>
    <dgm:pt modelId="{A29AFE88-6781-479F-9BAC-4F79EA476559}" type="pres">
      <dgm:prSet presAssocID="{F6B9C5D5-EB58-4012-AC3E-B9535C1B1F6A}" presName="Accent1Text" presStyleLbl="node1" presStyleIdx="5" presStyleCnt="6"/>
      <dgm:spPr/>
    </dgm:pt>
  </dgm:ptLst>
  <dgm:cxnLst>
    <dgm:cxn modelId="{6B485006-7B79-45A9-A95A-A1E0A9B54ED9}" srcId="{C1E0AE5A-D2E1-40B9-8F1F-93BE69C109C2}" destId="{FB523846-878D-49A6-9F42-046EAE23EC51}" srcOrd="0" destOrd="0" parTransId="{ECF62CB8-F2A7-42EC-BE41-6FF8AD9C25E4}" sibTransId="{C2A752AE-6DA0-4563-97A3-3F136481B976}"/>
    <dgm:cxn modelId="{5DE15110-371D-453F-A096-56BCCFF64074}" type="presOf" srcId="{A5351E9A-4684-4F86-8290-39914D6DB7CE}" destId="{A431B24A-EB14-4919-88D1-A57F89327265}" srcOrd="0" destOrd="0" presId="urn:microsoft.com/office/officeart/2008/layout/AlternatingHexagons"/>
    <dgm:cxn modelId="{6E662612-A7C1-4029-8B6F-385ACD2E050E}" type="presOf" srcId="{5E6769BB-E215-4CB4-8F91-5E9385132C1D}" destId="{E52707A7-5BAA-4106-B1A8-D915B8A0589F}" srcOrd="0" destOrd="0" presId="urn:microsoft.com/office/officeart/2008/layout/AlternatingHexagons"/>
    <dgm:cxn modelId="{715F6731-67FD-472F-AC45-0D0339FE3841}" type="presOf" srcId="{98F8F339-E497-4BAD-9ACD-8825E2E92DC3}" destId="{168DF77A-AD96-412A-B602-A4AE3795AC47}" srcOrd="0" destOrd="0" presId="urn:microsoft.com/office/officeart/2008/layout/AlternatingHexagons"/>
    <dgm:cxn modelId="{B2CABB36-7091-4D85-9838-4DBD9F48FB6D}" type="presOf" srcId="{F6B9C5D5-EB58-4012-AC3E-B9535C1B1F6A}" destId="{A29AFE88-6781-479F-9BAC-4F79EA476559}" srcOrd="0" destOrd="0" presId="urn:microsoft.com/office/officeart/2008/layout/AlternatingHexagons"/>
    <dgm:cxn modelId="{20B5EA5B-E74F-4211-9A34-F00ECC829779}" srcId="{C0C9AD15-58F2-4666-AE6F-E32308D625DD}" destId="{A5351E9A-4684-4F86-8290-39914D6DB7CE}" srcOrd="0" destOrd="0" parTransId="{FF767066-05AA-427E-8A95-6830F2EE266E}" sibTransId="{7B27249F-A38D-48D0-9835-AFFA1BFA709D}"/>
    <dgm:cxn modelId="{50C24755-6110-42F3-B763-E76206A95C2C}" srcId="{98F8F339-E497-4BAD-9ACD-8825E2E92DC3}" destId="{5E6769BB-E215-4CB4-8F91-5E9385132C1D}" srcOrd="0" destOrd="0" parTransId="{70CD1E22-6F9E-4980-A7D5-02D417B79994}" sibTransId="{B91F73B4-B505-4509-B49F-D6193F539CA8}"/>
    <dgm:cxn modelId="{5C79F2B0-4E7A-4E3F-930A-F95DEBDF16CF}" type="presOf" srcId="{674B84FA-E4ED-46C6-9743-8CC6463F5900}" destId="{9901294D-D8AE-415B-BD71-8CE482F9E069}" srcOrd="0" destOrd="0" presId="urn:microsoft.com/office/officeart/2008/layout/AlternatingHexagons"/>
    <dgm:cxn modelId="{BF1AC6B6-3709-4EC6-ACBA-35D1BC719AFB}" type="presOf" srcId="{C1E0AE5A-D2E1-40B9-8F1F-93BE69C109C2}" destId="{AD20B8B7-E500-4E03-889D-A18439ABB058}" srcOrd="0" destOrd="0" presId="urn:microsoft.com/office/officeart/2008/layout/AlternatingHexagons"/>
    <dgm:cxn modelId="{A00B16B8-5ACD-4F4D-8AF5-29501A05F76E}" type="presOf" srcId="{88B2F679-5BE6-4F4C-ABBE-A53F6BBED396}" destId="{44FB161B-2D5D-4C5A-B8C2-D49EC3C7B157}" srcOrd="0" destOrd="0" presId="urn:microsoft.com/office/officeart/2008/layout/AlternatingHexagons"/>
    <dgm:cxn modelId="{A6DA21C5-2555-4754-9793-0E56CF4AC3C9}" type="presOf" srcId="{C0C9AD15-58F2-4666-AE6F-E32308D625DD}" destId="{FA4896DF-16D8-4B48-B0BA-DC7CC06F2447}" srcOrd="0" destOrd="0" presId="urn:microsoft.com/office/officeart/2008/layout/AlternatingHexagons"/>
    <dgm:cxn modelId="{2B2367C8-0B38-4C45-BD53-A6454418E6C7}" type="presOf" srcId="{FB523846-878D-49A6-9F42-046EAE23EC51}" destId="{E6033525-DED5-43F1-9226-70056FF0E723}" srcOrd="0" destOrd="0" presId="urn:microsoft.com/office/officeart/2008/layout/AlternatingHexagons"/>
    <dgm:cxn modelId="{BE6849D1-5920-4877-B134-BBB44C530244}" srcId="{88B2F679-5BE6-4F4C-ABBE-A53F6BBED396}" destId="{98F8F339-E497-4BAD-9ACD-8825E2E92DC3}" srcOrd="0" destOrd="0" parTransId="{8EBBD8A9-B4F5-44D5-9DFB-EB2D68EA86BD}" sibTransId="{674B84FA-E4ED-46C6-9743-8CC6463F5900}"/>
    <dgm:cxn modelId="{D9F6B2D8-F1DB-46E7-AE75-936A50644FA3}" srcId="{88B2F679-5BE6-4F4C-ABBE-A53F6BBED396}" destId="{C0C9AD15-58F2-4666-AE6F-E32308D625DD}" srcOrd="2" destOrd="0" parTransId="{480C58A1-8A77-4EE9-9C70-299F5E551018}" sibTransId="{F6B9C5D5-EB58-4012-AC3E-B9535C1B1F6A}"/>
    <dgm:cxn modelId="{2F5F76EF-4EDB-4B16-989D-F4F330A76343}" srcId="{88B2F679-5BE6-4F4C-ABBE-A53F6BBED396}" destId="{C1E0AE5A-D2E1-40B9-8F1F-93BE69C109C2}" srcOrd="1" destOrd="0" parTransId="{75C8798E-CC0B-4F68-96D6-39C98E5AF648}" sibTransId="{AC0CA904-56B3-48FD-BDE5-4859B0AC4F46}"/>
    <dgm:cxn modelId="{FC25AFFE-0734-4F13-B672-8BDE306FB423}" type="presOf" srcId="{AC0CA904-56B3-48FD-BDE5-4859B0AC4F46}" destId="{568FFD3F-CB64-4B88-A589-74F7B03C6951}" srcOrd="0" destOrd="0" presId="urn:microsoft.com/office/officeart/2008/layout/AlternatingHexagons"/>
    <dgm:cxn modelId="{F692A4CD-F05F-45D2-9CB7-29696C07E053}" type="presParOf" srcId="{44FB161B-2D5D-4C5A-B8C2-D49EC3C7B157}" destId="{E7BCE787-F8AA-4848-BBB4-BE45E98C2371}" srcOrd="0" destOrd="0" presId="urn:microsoft.com/office/officeart/2008/layout/AlternatingHexagons"/>
    <dgm:cxn modelId="{89C42F80-95C0-4262-87BF-D051D79D342D}" type="presParOf" srcId="{E7BCE787-F8AA-4848-BBB4-BE45E98C2371}" destId="{168DF77A-AD96-412A-B602-A4AE3795AC47}" srcOrd="0" destOrd="0" presId="urn:microsoft.com/office/officeart/2008/layout/AlternatingHexagons"/>
    <dgm:cxn modelId="{59B18B00-8667-4804-BAC2-FA72942841AC}" type="presParOf" srcId="{E7BCE787-F8AA-4848-BBB4-BE45E98C2371}" destId="{E52707A7-5BAA-4106-B1A8-D915B8A0589F}" srcOrd="1" destOrd="0" presId="urn:microsoft.com/office/officeart/2008/layout/AlternatingHexagons"/>
    <dgm:cxn modelId="{841024F8-0BAE-4643-BAEE-1999E2D339C5}" type="presParOf" srcId="{E7BCE787-F8AA-4848-BBB4-BE45E98C2371}" destId="{95E89863-D181-4CB0-89EA-02AD3B8CFAE0}" srcOrd="2" destOrd="0" presId="urn:microsoft.com/office/officeart/2008/layout/AlternatingHexagons"/>
    <dgm:cxn modelId="{9D54A0AD-3E9A-44ED-9EE4-3BD5B0C2C081}" type="presParOf" srcId="{E7BCE787-F8AA-4848-BBB4-BE45E98C2371}" destId="{805A1D57-CC84-481E-AE2E-B47324D4D989}" srcOrd="3" destOrd="0" presId="urn:microsoft.com/office/officeart/2008/layout/AlternatingHexagons"/>
    <dgm:cxn modelId="{22195483-80C5-4214-9A22-A85F7CCE8D2C}" type="presParOf" srcId="{E7BCE787-F8AA-4848-BBB4-BE45E98C2371}" destId="{9901294D-D8AE-415B-BD71-8CE482F9E069}" srcOrd="4" destOrd="0" presId="urn:microsoft.com/office/officeart/2008/layout/AlternatingHexagons"/>
    <dgm:cxn modelId="{AFFD2563-DCCC-4915-AD0B-3B14F6464B34}" type="presParOf" srcId="{44FB161B-2D5D-4C5A-B8C2-D49EC3C7B157}" destId="{9879A92E-731F-47D8-9B9B-06800FB9B9C3}" srcOrd="1" destOrd="0" presId="urn:microsoft.com/office/officeart/2008/layout/AlternatingHexagons"/>
    <dgm:cxn modelId="{ED50C252-C390-45CD-B29A-A2F9FFEDBE6A}" type="presParOf" srcId="{44FB161B-2D5D-4C5A-B8C2-D49EC3C7B157}" destId="{0E6FF6A9-F5F1-45B7-91B2-BA15A3D80327}" srcOrd="2" destOrd="0" presId="urn:microsoft.com/office/officeart/2008/layout/AlternatingHexagons"/>
    <dgm:cxn modelId="{C130A141-C7EE-46AA-85C5-4AF7941ADCB5}" type="presParOf" srcId="{0E6FF6A9-F5F1-45B7-91B2-BA15A3D80327}" destId="{AD20B8B7-E500-4E03-889D-A18439ABB058}" srcOrd="0" destOrd="0" presId="urn:microsoft.com/office/officeart/2008/layout/AlternatingHexagons"/>
    <dgm:cxn modelId="{3B807CDF-5E8F-4B4A-BAFD-736802377524}" type="presParOf" srcId="{0E6FF6A9-F5F1-45B7-91B2-BA15A3D80327}" destId="{E6033525-DED5-43F1-9226-70056FF0E723}" srcOrd="1" destOrd="0" presId="urn:microsoft.com/office/officeart/2008/layout/AlternatingHexagons"/>
    <dgm:cxn modelId="{A4E6735C-2EEC-45ED-B320-50E731925631}" type="presParOf" srcId="{0E6FF6A9-F5F1-45B7-91B2-BA15A3D80327}" destId="{89996BE2-BDD0-4CE3-9DA4-42E22FD8A0AE}" srcOrd="2" destOrd="0" presId="urn:microsoft.com/office/officeart/2008/layout/AlternatingHexagons"/>
    <dgm:cxn modelId="{8ECE2B68-BA94-462D-94EB-EE1D0F5B2D37}" type="presParOf" srcId="{0E6FF6A9-F5F1-45B7-91B2-BA15A3D80327}" destId="{D0B7E60F-4542-4FEE-AE81-C7EE1556B7C3}" srcOrd="3" destOrd="0" presId="urn:microsoft.com/office/officeart/2008/layout/AlternatingHexagons"/>
    <dgm:cxn modelId="{A58D23F2-F202-4E46-8D3E-273A24AFBC20}" type="presParOf" srcId="{0E6FF6A9-F5F1-45B7-91B2-BA15A3D80327}" destId="{568FFD3F-CB64-4B88-A589-74F7B03C6951}" srcOrd="4" destOrd="0" presId="urn:microsoft.com/office/officeart/2008/layout/AlternatingHexagons"/>
    <dgm:cxn modelId="{3B8C2F43-7BA3-4A39-A00E-58F0EAB5F234}" type="presParOf" srcId="{44FB161B-2D5D-4C5A-B8C2-D49EC3C7B157}" destId="{6ECF6277-3308-40C9-AD19-F10497DD0D4E}" srcOrd="3" destOrd="0" presId="urn:microsoft.com/office/officeart/2008/layout/AlternatingHexagons"/>
    <dgm:cxn modelId="{10D38F10-E16C-43D1-B3C6-D2D5D092BDCD}" type="presParOf" srcId="{44FB161B-2D5D-4C5A-B8C2-D49EC3C7B157}" destId="{7A9D2222-A25C-4C2F-8554-918A313D57A1}" srcOrd="4" destOrd="0" presId="urn:microsoft.com/office/officeart/2008/layout/AlternatingHexagons"/>
    <dgm:cxn modelId="{12B963B7-B0FD-43EB-A389-BE4EB0A3C730}" type="presParOf" srcId="{7A9D2222-A25C-4C2F-8554-918A313D57A1}" destId="{FA4896DF-16D8-4B48-B0BA-DC7CC06F2447}" srcOrd="0" destOrd="0" presId="urn:microsoft.com/office/officeart/2008/layout/AlternatingHexagons"/>
    <dgm:cxn modelId="{97F06349-F2FD-41C2-820F-F1443D421969}" type="presParOf" srcId="{7A9D2222-A25C-4C2F-8554-918A313D57A1}" destId="{A431B24A-EB14-4919-88D1-A57F89327265}" srcOrd="1" destOrd="0" presId="urn:microsoft.com/office/officeart/2008/layout/AlternatingHexagons"/>
    <dgm:cxn modelId="{8008008E-2709-4A4C-B419-96BC415946BC}" type="presParOf" srcId="{7A9D2222-A25C-4C2F-8554-918A313D57A1}" destId="{CD2EDFEF-1609-4708-BC59-005E87CD6EE3}" srcOrd="2" destOrd="0" presId="urn:microsoft.com/office/officeart/2008/layout/AlternatingHexagons"/>
    <dgm:cxn modelId="{A5F5A709-CC6E-416B-B265-8E63D5D6C6E6}" type="presParOf" srcId="{7A9D2222-A25C-4C2F-8554-918A313D57A1}" destId="{79A05C47-6193-4EA3-AAC7-A88C86180242}" srcOrd="3" destOrd="0" presId="urn:microsoft.com/office/officeart/2008/layout/AlternatingHexagons"/>
    <dgm:cxn modelId="{19AE7926-C687-49F7-93A5-512AA072CFA2}" type="presParOf" srcId="{7A9D2222-A25C-4C2F-8554-918A313D57A1}" destId="{A29AFE88-6781-479F-9BAC-4F79EA476559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CECABBC-2504-4F0A-A8B5-AD43B9406E1D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7232D1CD-0AD4-44D5-8D6E-A5A085CABF53}">
      <dgm:prSet phldrT="[Text]" custT="1"/>
      <dgm:spPr/>
      <dgm:t>
        <a:bodyPr/>
        <a:lstStyle/>
        <a:p>
          <a:r>
            <a:rPr lang="ro-RO" sz="1800" dirty="0"/>
            <a:t>Sperăm că am reușit să vă trezim interesul</a:t>
          </a:r>
        </a:p>
      </dgm:t>
    </dgm:pt>
    <dgm:pt modelId="{A0C50E8F-CCEB-4ACC-99C9-F4D16172CC5E}" type="parTrans" cxnId="{FF9FF0A9-E437-4DEC-BB63-ED59C92BC267}">
      <dgm:prSet/>
      <dgm:spPr/>
      <dgm:t>
        <a:bodyPr/>
        <a:lstStyle/>
        <a:p>
          <a:endParaRPr lang="ro-RO"/>
        </a:p>
      </dgm:t>
    </dgm:pt>
    <dgm:pt modelId="{93CD4747-0FB6-4187-A74A-A88C0C99DEB4}" type="sibTrans" cxnId="{FF9FF0A9-E437-4DEC-BB63-ED59C92BC267}">
      <dgm:prSet/>
      <dgm:spPr/>
      <dgm:t>
        <a:bodyPr/>
        <a:lstStyle/>
        <a:p>
          <a:endParaRPr lang="ro-RO"/>
        </a:p>
      </dgm:t>
    </dgm:pt>
    <dgm:pt modelId="{C28BF5C3-EDB5-4B6E-B177-02C7B10C6846}">
      <dgm:prSet phldrT="[Text]"/>
      <dgm:spPr/>
      <dgm:t>
        <a:bodyPr/>
        <a:lstStyle/>
        <a:p>
          <a:r>
            <a:rPr lang="ro-RO" dirty="0"/>
            <a:t>Vă dorim succes în participarea la implementarea proiectelor Erasmus+ !</a:t>
          </a:r>
        </a:p>
      </dgm:t>
    </dgm:pt>
    <dgm:pt modelId="{A0B177B4-6525-44C2-82D8-2B96427F9CEA}" type="parTrans" cxnId="{4CD3C319-FFC5-44DF-8C22-4E1DB01BE17B}">
      <dgm:prSet/>
      <dgm:spPr/>
      <dgm:t>
        <a:bodyPr/>
        <a:lstStyle/>
        <a:p>
          <a:endParaRPr lang="ro-RO"/>
        </a:p>
      </dgm:t>
    </dgm:pt>
    <dgm:pt modelId="{9D9230E3-C366-4B91-864D-3FF9D465394D}" type="sibTrans" cxnId="{4CD3C319-FFC5-44DF-8C22-4E1DB01BE17B}">
      <dgm:prSet/>
      <dgm:spPr/>
      <dgm:t>
        <a:bodyPr/>
        <a:lstStyle/>
        <a:p>
          <a:endParaRPr lang="ro-RO"/>
        </a:p>
      </dgm:t>
    </dgm:pt>
    <dgm:pt modelId="{28623607-4497-4E4C-8AD6-ABA7DDD8D3B1}">
      <dgm:prSet phldrT="[Text]"/>
      <dgm:spPr/>
      <dgm:t>
        <a:bodyPr/>
        <a:lstStyle/>
        <a:p>
          <a:r>
            <a:rPr lang="ro-RO" dirty="0"/>
            <a:t>Așteptăm să ne împărtășiți din experiențele voastre!</a:t>
          </a:r>
        </a:p>
      </dgm:t>
    </dgm:pt>
    <dgm:pt modelId="{2CCAF929-3EF2-4098-9563-715E1D8EBF68}" type="parTrans" cxnId="{7119E6C1-EF0B-4944-A111-C58AF17B7304}">
      <dgm:prSet/>
      <dgm:spPr/>
      <dgm:t>
        <a:bodyPr/>
        <a:lstStyle/>
        <a:p>
          <a:endParaRPr lang="ro-RO"/>
        </a:p>
      </dgm:t>
    </dgm:pt>
    <dgm:pt modelId="{A27CE3A9-7CEB-4C29-9DF9-C77EB057CFEB}" type="sibTrans" cxnId="{7119E6C1-EF0B-4944-A111-C58AF17B7304}">
      <dgm:prSet/>
      <dgm:spPr/>
      <dgm:t>
        <a:bodyPr/>
        <a:lstStyle/>
        <a:p>
          <a:endParaRPr lang="ro-RO"/>
        </a:p>
      </dgm:t>
    </dgm:pt>
    <dgm:pt modelId="{7A319F9B-EDCB-473F-912D-22014D155181}" type="pres">
      <dgm:prSet presAssocID="{BCECABBC-2504-4F0A-A8B5-AD43B9406E1D}" presName="arrowDiagram" presStyleCnt="0">
        <dgm:presLayoutVars>
          <dgm:chMax val="5"/>
          <dgm:dir/>
          <dgm:resizeHandles val="exact"/>
        </dgm:presLayoutVars>
      </dgm:prSet>
      <dgm:spPr/>
    </dgm:pt>
    <dgm:pt modelId="{50929112-901D-4843-BEF5-815952E933AD}" type="pres">
      <dgm:prSet presAssocID="{BCECABBC-2504-4F0A-A8B5-AD43B9406E1D}" presName="arrow" presStyleLbl="bgShp" presStyleIdx="0" presStyleCnt="1"/>
      <dgm:spPr/>
    </dgm:pt>
    <dgm:pt modelId="{26F14C35-F0CC-47B6-B807-00D067317B6C}" type="pres">
      <dgm:prSet presAssocID="{BCECABBC-2504-4F0A-A8B5-AD43B9406E1D}" presName="arrowDiagram3" presStyleCnt="0"/>
      <dgm:spPr/>
    </dgm:pt>
    <dgm:pt modelId="{AC2BECE6-CD39-4D8E-A076-720CB3CB8C69}" type="pres">
      <dgm:prSet presAssocID="{7232D1CD-0AD4-44D5-8D6E-A5A085CABF53}" presName="bullet3a" presStyleLbl="node1" presStyleIdx="0" presStyleCnt="3"/>
      <dgm:spPr/>
    </dgm:pt>
    <dgm:pt modelId="{5412D4BA-F4A0-4DCB-B8F8-5617E9B8E927}" type="pres">
      <dgm:prSet presAssocID="{7232D1CD-0AD4-44D5-8D6E-A5A085CABF53}" presName="textBox3a" presStyleLbl="revTx" presStyleIdx="0" presStyleCnt="3" custScaleX="378787" custScaleY="36840" custLinFactX="48577" custLinFactNeighborX="100000" custLinFactNeighborY="-16335">
        <dgm:presLayoutVars>
          <dgm:bulletEnabled val="1"/>
        </dgm:presLayoutVars>
      </dgm:prSet>
      <dgm:spPr/>
    </dgm:pt>
    <dgm:pt modelId="{B6BEA48F-BA73-49E3-A83A-4B962CA79C11}" type="pres">
      <dgm:prSet presAssocID="{C28BF5C3-EDB5-4B6E-B177-02C7B10C6846}" presName="bullet3b" presStyleLbl="node1" presStyleIdx="1" presStyleCnt="3"/>
      <dgm:spPr/>
    </dgm:pt>
    <dgm:pt modelId="{B1B445A0-A087-4550-9A0D-3DC68DEA450F}" type="pres">
      <dgm:prSet presAssocID="{C28BF5C3-EDB5-4B6E-B177-02C7B10C6846}" presName="textBox3b" presStyleLbl="revTx" presStyleIdx="1" presStyleCnt="3" custScaleX="447317" custScaleY="27191" custLinFactX="70209" custLinFactNeighborX="100000" custLinFactNeighborY="-22026">
        <dgm:presLayoutVars>
          <dgm:bulletEnabled val="1"/>
        </dgm:presLayoutVars>
      </dgm:prSet>
      <dgm:spPr/>
    </dgm:pt>
    <dgm:pt modelId="{04D696D6-94E5-4B12-BFB4-41C94B0DEBF9}" type="pres">
      <dgm:prSet presAssocID="{28623607-4497-4E4C-8AD6-ABA7DDD8D3B1}" presName="bullet3c" presStyleLbl="node1" presStyleIdx="2" presStyleCnt="3"/>
      <dgm:spPr/>
    </dgm:pt>
    <dgm:pt modelId="{A56CC934-FEB4-4FCF-BA81-E05D8D2BDA06}" type="pres">
      <dgm:prSet presAssocID="{28623607-4497-4E4C-8AD6-ABA7DDD8D3B1}" presName="textBox3c" presStyleLbl="revTx" presStyleIdx="2" presStyleCnt="3" custScaleX="441231" custScaleY="15336" custLinFactX="87184" custLinFactNeighborX="100000" custLinFactNeighborY="-37780">
        <dgm:presLayoutVars>
          <dgm:bulletEnabled val="1"/>
        </dgm:presLayoutVars>
      </dgm:prSet>
      <dgm:spPr/>
    </dgm:pt>
  </dgm:ptLst>
  <dgm:cxnLst>
    <dgm:cxn modelId="{4CD3C319-FFC5-44DF-8C22-4E1DB01BE17B}" srcId="{BCECABBC-2504-4F0A-A8B5-AD43B9406E1D}" destId="{C28BF5C3-EDB5-4B6E-B177-02C7B10C6846}" srcOrd="1" destOrd="0" parTransId="{A0B177B4-6525-44C2-82D8-2B96427F9CEA}" sibTransId="{9D9230E3-C366-4B91-864D-3FF9D465394D}"/>
    <dgm:cxn modelId="{583D6C27-D484-4291-86B8-67BEE855FEBE}" type="presOf" srcId="{28623607-4497-4E4C-8AD6-ABA7DDD8D3B1}" destId="{A56CC934-FEB4-4FCF-BA81-E05D8D2BDA06}" srcOrd="0" destOrd="0" presId="urn:microsoft.com/office/officeart/2005/8/layout/arrow2"/>
    <dgm:cxn modelId="{0CB3158F-6801-45CF-921A-6EE8116D9BB0}" type="presOf" srcId="{7232D1CD-0AD4-44D5-8D6E-A5A085CABF53}" destId="{5412D4BA-F4A0-4DCB-B8F8-5617E9B8E927}" srcOrd="0" destOrd="0" presId="urn:microsoft.com/office/officeart/2005/8/layout/arrow2"/>
    <dgm:cxn modelId="{FF9FF0A9-E437-4DEC-BB63-ED59C92BC267}" srcId="{BCECABBC-2504-4F0A-A8B5-AD43B9406E1D}" destId="{7232D1CD-0AD4-44D5-8D6E-A5A085CABF53}" srcOrd="0" destOrd="0" parTransId="{A0C50E8F-CCEB-4ACC-99C9-F4D16172CC5E}" sibTransId="{93CD4747-0FB6-4187-A74A-A88C0C99DEB4}"/>
    <dgm:cxn modelId="{7119E6C1-EF0B-4944-A111-C58AF17B7304}" srcId="{BCECABBC-2504-4F0A-A8B5-AD43B9406E1D}" destId="{28623607-4497-4E4C-8AD6-ABA7DDD8D3B1}" srcOrd="2" destOrd="0" parTransId="{2CCAF929-3EF2-4098-9563-715E1D8EBF68}" sibTransId="{A27CE3A9-7CEB-4C29-9DF9-C77EB057CFEB}"/>
    <dgm:cxn modelId="{36D22CD3-9009-40CB-B027-FE2DCFA6E7F8}" type="presOf" srcId="{BCECABBC-2504-4F0A-A8B5-AD43B9406E1D}" destId="{7A319F9B-EDCB-473F-912D-22014D155181}" srcOrd="0" destOrd="0" presId="urn:microsoft.com/office/officeart/2005/8/layout/arrow2"/>
    <dgm:cxn modelId="{51F02BDB-A735-4F38-A5D2-0A34EDC27B78}" type="presOf" srcId="{C28BF5C3-EDB5-4B6E-B177-02C7B10C6846}" destId="{B1B445A0-A087-4550-9A0D-3DC68DEA450F}" srcOrd="0" destOrd="0" presId="urn:microsoft.com/office/officeart/2005/8/layout/arrow2"/>
    <dgm:cxn modelId="{87AE613A-F8B6-4A84-97D0-39F1DA8AF9A4}" type="presParOf" srcId="{7A319F9B-EDCB-473F-912D-22014D155181}" destId="{50929112-901D-4843-BEF5-815952E933AD}" srcOrd="0" destOrd="0" presId="urn:microsoft.com/office/officeart/2005/8/layout/arrow2"/>
    <dgm:cxn modelId="{843B398C-3207-47C8-A43F-A9ABB4B0F087}" type="presParOf" srcId="{7A319F9B-EDCB-473F-912D-22014D155181}" destId="{26F14C35-F0CC-47B6-B807-00D067317B6C}" srcOrd="1" destOrd="0" presId="urn:microsoft.com/office/officeart/2005/8/layout/arrow2"/>
    <dgm:cxn modelId="{882B3C3A-2BAC-403E-B6C2-AC0DA12E9E93}" type="presParOf" srcId="{26F14C35-F0CC-47B6-B807-00D067317B6C}" destId="{AC2BECE6-CD39-4D8E-A076-720CB3CB8C69}" srcOrd="0" destOrd="0" presId="urn:microsoft.com/office/officeart/2005/8/layout/arrow2"/>
    <dgm:cxn modelId="{557571D4-899C-4AF9-A448-24BF55EF7119}" type="presParOf" srcId="{26F14C35-F0CC-47B6-B807-00D067317B6C}" destId="{5412D4BA-F4A0-4DCB-B8F8-5617E9B8E927}" srcOrd="1" destOrd="0" presId="urn:microsoft.com/office/officeart/2005/8/layout/arrow2"/>
    <dgm:cxn modelId="{FAB4725D-199D-45DD-8102-8D7FC9B3AE6E}" type="presParOf" srcId="{26F14C35-F0CC-47B6-B807-00D067317B6C}" destId="{B6BEA48F-BA73-49E3-A83A-4B962CA79C11}" srcOrd="2" destOrd="0" presId="urn:microsoft.com/office/officeart/2005/8/layout/arrow2"/>
    <dgm:cxn modelId="{AC76BE3D-470C-4605-9294-8D05F178C16D}" type="presParOf" srcId="{26F14C35-F0CC-47B6-B807-00D067317B6C}" destId="{B1B445A0-A087-4550-9A0D-3DC68DEA450F}" srcOrd="3" destOrd="0" presId="urn:microsoft.com/office/officeart/2005/8/layout/arrow2"/>
    <dgm:cxn modelId="{F4120C86-E570-47D0-B378-D928D23AB061}" type="presParOf" srcId="{26F14C35-F0CC-47B6-B807-00D067317B6C}" destId="{04D696D6-94E5-4B12-BFB4-41C94B0DEBF9}" srcOrd="4" destOrd="0" presId="urn:microsoft.com/office/officeart/2005/8/layout/arrow2"/>
    <dgm:cxn modelId="{4718550F-89B8-4FF1-80B0-ECFFB3AAC30F}" type="presParOf" srcId="{26F14C35-F0CC-47B6-B807-00D067317B6C}" destId="{A56CC934-FEB4-4FCF-BA81-E05D8D2BDA06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407EA3-D7EF-4B0F-AC55-45B095BDEFCE}">
      <dsp:nvSpPr>
        <dsp:cNvPr id="0" name=""/>
        <dsp:cNvSpPr/>
      </dsp:nvSpPr>
      <dsp:spPr>
        <a:xfrm rot="10800000">
          <a:off x="2016137" y="2742"/>
          <a:ext cx="6662444" cy="13520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200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100" kern="1200" dirty="0"/>
            <a:t>Îmbunătățirea strategiilor didactice pentru formarea de competențe elevilor, în acord cu metodele inovative de predare și evaluare, respectând prioritățile europene</a:t>
          </a:r>
        </a:p>
      </dsp:txBody>
      <dsp:txXfrm rot="10800000">
        <a:off x="2354140" y="2742"/>
        <a:ext cx="6324441" cy="1352012"/>
      </dsp:txXfrm>
    </dsp:sp>
    <dsp:sp modelId="{3DF5E398-46A5-44AE-BDC5-751D00F37815}">
      <dsp:nvSpPr>
        <dsp:cNvPr id="0" name=""/>
        <dsp:cNvSpPr/>
      </dsp:nvSpPr>
      <dsp:spPr>
        <a:xfrm>
          <a:off x="1340131" y="2742"/>
          <a:ext cx="1352012" cy="135201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84C16A-679F-4DDC-8DC4-44CBF95F3E37}">
      <dsp:nvSpPr>
        <dsp:cNvPr id="0" name=""/>
        <dsp:cNvSpPr/>
      </dsp:nvSpPr>
      <dsp:spPr>
        <a:xfrm rot="10800000">
          <a:off x="2016137" y="1758340"/>
          <a:ext cx="6662444" cy="13520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200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100" kern="1200" dirty="0"/>
            <a:t>Dezvoltarea competențelor în ceea ce privește strategiile de internaționalizare, pentru asigurarea unui mediu sigur și sustenabil</a:t>
          </a:r>
        </a:p>
      </dsp:txBody>
      <dsp:txXfrm rot="10800000">
        <a:off x="2354140" y="1758340"/>
        <a:ext cx="6324441" cy="1352012"/>
      </dsp:txXfrm>
    </dsp:sp>
    <dsp:sp modelId="{5B90A640-B572-4499-B347-50FB1EE0BDFF}">
      <dsp:nvSpPr>
        <dsp:cNvPr id="0" name=""/>
        <dsp:cNvSpPr/>
      </dsp:nvSpPr>
      <dsp:spPr>
        <a:xfrm>
          <a:off x="1340131" y="1758340"/>
          <a:ext cx="1352012" cy="1352012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AB3B35-539F-47CC-A8A4-9EC89C8346B5}">
      <dsp:nvSpPr>
        <dsp:cNvPr id="0" name=""/>
        <dsp:cNvSpPr/>
      </dsp:nvSpPr>
      <dsp:spPr>
        <a:xfrm rot="10800000">
          <a:off x="2016137" y="3513939"/>
          <a:ext cx="6662444" cy="13520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200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100" kern="1200" dirty="0"/>
            <a:t>Îmbunătățirea competențelor necesare pentru eficientizarea proceselor decizionale și sporirea vizibilității școlii în comunitate</a:t>
          </a:r>
        </a:p>
      </dsp:txBody>
      <dsp:txXfrm rot="10800000">
        <a:off x="2354140" y="3513939"/>
        <a:ext cx="6324441" cy="1352012"/>
      </dsp:txXfrm>
    </dsp:sp>
    <dsp:sp modelId="{291E53AF-F36A-4319-A9C6-D53E3BDB8907}">
      <dsp:nvSpPr>
        <dsp:cNvPr id="0" name=""/>
        <dsp:cNvSpPr/>
      </dsp:nvSpPr>
      <dsp:spPr>
        <a:xfrm>
          <a:off x="1340131" y="3513939"/>
          <a:ext cx="1352012" cy="135201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5A6AC2-B75F-4234-A82D-63E29A10F74D}">
      <dsp:nvSpPr>
        <dsp:cNvPr id="0" name=""/>
        <dsp:cNvSpPr/>
      </dsp:nvSpPr>
      <dsp:spPr>
        <a:xfrm>
          <a:off x="1222" y="0"/>
          <a:ext cx="3179766" cy="31242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4300" kern="1200" dirty="0"/>
            <a:t>OBIECTIV 1</a:t>
          </a:r>
        </a:p>
      </dsp:txBody>
      <dsp:txXfrm>
        <a:off x="1222" y="0"/>
        <a:ext cx="3179766" cy="937260"/>
      </dsp:txXfrm>
    </dsp:sp>
    <dsp:sp modelId="{1527880B-E43B-464A-914A-151FD1478DB5}">
      <dsp:nvSpPr>
        <dsp:cNvPr id="0" name=""/>
        <dsp:cNvSpPr/>
      </dsp:nvSpPr>
      <dsp:spPr>
        <a:xfrm>
          <a:off x="319199" y="938175"/>
          <a:ext cx="2543813" cy="9419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300" b="0" kern="1200" dirty="0"/>
            <a:t>se pun bazele Corpului de specialisti in didactici inovative si a retelei europene - minim 5 cadre didactice/ an</a:t>
          </a:r>
        </a:p>
      </dsp:txBody>
      <dsp:txXfrm>
        <a:off x="346789" y="965765"/>
        <a:ext cx="2488633" cy="886809"/>
      </dsp:txXfrm>
    </dsp:sp>
    <dsp:sp modelId="{75A9BB07-5F40-4F84-AD49-E1A93B02C1A7}">
      <dsp:nvSpPr>
        <dsp:cNvPr id="0" name=""/>
        <dsp:cNvSpPr/>
      </dsp:nvSpPr>
      <dsp:spPr>
        <a:xfrm>
          <a:off x="319199" y="2025085"/>
          <a:ext cx="2543813" cy="9419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300" kern="1200" dirty="0"/>
            <a:t>un ghid pentru profesorii debutanti</a:t>
          </a:r>
          <a:r>
            <a:rPr lang="ro-RO" sz="1300" b="1" kern="1200" dirty="0"/>
            <a:t>, </a:t>
          </a:r>
          <a:r>
            <a:rPr lang="ro-RO" sz="1300" b="0" kern="1200" dirty="0"/>
            <a:t>4 lectii model/an</a:t>
          </a:r>
        </a:p>
      </dsp:txBody>
      <dsp:txXfrm>
        <a:off x="346789" y="2052675"/>
        <a:ext cx="2488633" cy="886809"/>
      </dsp:txXfrm>
    </dsp:sp>
    <dsp:sp modelId="{C8597C89-D1A4-4624-8EFF-617F690F2E4B}">
      <dsp:nvSpPr>
        <dsp:cNvPr id="0" name=""/>
        <dsp:cNvSpPr/>
      </dsp:nvSpPr>
      <dsp:spPr>
        <a:xfrm>
          <a:off x="3419472" y="0"/>
          <a:ext cx="3179766" cy="31242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4300" kern="1200" dirty="0"/>
            <a:t>OBIECTIV 2</a:t>
          </a:r>
        </a:p>
      </dsp:txBody>
      <dsp:txXfrm>
        <a:off x="3419472" y="0"/>
        <a:ext cx="3179766" cy="937260"/>
      </dsp:txXfrm>
    </dsp:sp>
    <dsp:sp modelId="{D39C18DA-F9F5-4754-8596-04164703E504}">
      <dsp:nvSpPr>
        <dsp:cNvPr id="0" name=""/>
        <dsp:cNvSpPr/>
      </dsp:nvSpPr>
      <dsp:spPr>
        <a:xfrm>
          <a:off x="3737449" y="938175"/>
          <a:ext cx="2543813" cy="9419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300" kern="1200" dirty="0"/>
            <a:t>elaborare CDS/ nivel de invatamant cu tematica sustenabilitate-incluziune-antibullying-siguranta pe Internet</a:t>
          </a:r>
        </a:p>
      </dsp:txBody>
      <dsp:txXfrm>
        <a:off x="3765039" y="965765"/>
        <a:ext cx="2488633" cy="886809"/>
      </dsp:txXfrm>
    </dsp:sp>
    <dsp:sp modelId="{96C36276-AAFA-42CF-AD20-A741280ED1C6}">
      <dsp:nvSpPr>
        <dsp:cNvPr id="0" name=""/>
        <dsp:cNvSpPr/>
      </dsp:nvSpPr>
      <dsp:spPr>
        <a:xfrm>
          <a:off x="3737449" y="2025085"/>
          <a:ext cx="2543813" cy="9419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300" kern="1200" dirty="0"/>
            <a:t>parteneriate pentru valorificarea deseurilor alimentare de la cantina</a:t>
          </a:r>
        </a:p>
      </dsp:txBody>
      <dsp:txXfrm>
        <a:off x="3765039" y="2052675"/>
        <a:ext cx="2488633" cy="886809"/>
      </dsp:txXfrm>
    </dsp:sp>
    <dsp:sp modelId="{53474E69-B1B0-4178-B067-99B3956BC970}">
      <dsp:nvSpPr>
        <dsp:cNvPr id="0" name=""/>
        <dsp:cNvSpPr/>
      </dsp:nvSpPr>
      <dsp:spPr>
        <a:xfrm>
          <a:off x="6837722" y="0"/>
          <a:ext cx="3179766" cy="31242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4300" kern="1200" dirty="0"/>
            <a:t>OBIECTIV 3</a:t>
          </a:r>
        </a:p>
      </dsp:txBody>
      <dsp:txXfrm>
        <a:off x="6837722" y="0"/>
        <a:ext cx="3179766" cy="937260"/>
      </dsp:txXfrm>
    </dsp:sp>
    <dsp:sp modelId="{E11D92F0-2A4B-4D46-B096-66B1A8DAA131}">
      <dsp:nvSpPr>
        <dsp:cNvPr id="0" name=""/>
        <dsp:cNvSpPr/>
      </dsp:nvSpPr>
      <dsp:spPr>
        <a:xfrm>
          <a:off x="7155698" y="938175"/>
          <a:ext cx="2543813" cy="9419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300" kern="1200" dirty="0"/>
            <a:t>realizarea monitorizării impactului participarii la formari</a:t>
          </a:r>
        </a:p>
      </dsp:txBody>
      <dsp:txXfrm>
        <a:off x="7183288" y="965765"/>
        <a:ext cx="2488633" cy="886809"/>
      </dsp:txXfrm>
    </dsp:sp>
    <dsp:sp modelId="{BF07497E-26E4-41EE-881A-BA760D0CD493}">
      <dsp:nvSpPr>
        <dsp:cNvPr id="0" name=""/>
        <dsp:cNvSpPr/>
      </dsp:nvSpPr>
      <dsp:spPr>
        <a:xfrm>
          <a:off x="7155698" y="2025085"/>
          <a:ext cx="2543813" cy="9419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300" kern="1200" dirty="0"/>
            <a:t>publicarea anuala a cate unui articol care sa prezinte realizarile echipei de management</a:t>
          </a:r>
        </a:p>
      </dsp:txBody>
      <dsp:txXfrm>
        <a:off x="7183288" y="2052675"/>
        <a:ext cx="2488633" cy="8868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2F8247-EFC5-477A-813F-BB9387A490EC}">
      <dsp:nvSpPr>
        <dsp:cNvPr id="0" name=""/>
        <dsp:cNvSpPr/>
      </dsp:nvSpPr>
      <dsp:spPr>
        <a:xfrm>
          <a:off x="540071" y="183"/>
          <a:ext cx="2793303" cy="16759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100" kern="1200" dirty="0"/>
            <a:t>MOBILITATEA CADRELOR DIDACTICE</a:t>
          </a:r>
        </a:p>
      </dsp:txBody>
      <dsp:txXfrm>
        <a:off x="540071" y="183"/>
        <a:ext cx="2793303" cy="1675981"/>
      </dsp:txXfrm>
    </dsp:sp>
    <dsp:sp modelId="{47AD72D2-A552-4E81-8347-FDD2458CFC61}">
      <dsp:nvSpPr>
        <dsp:cNvPr id="0" name=""/>
        <dsp:cNvSpPr/>
      </dsp:nvSpPr>
      <dsp:spPr>
        <a:xfrm>
          <a:off x="3612704" y="183"/>
          <a:ext cx="2793303" cy="16759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100" kern="1200" dirty="0"/>
            <a:t>ALEGEREA CURSURILOR CARE SĂ CORESPUNDĂ OBIECTIVELOR STABILITE</a:t>
          </a:r>
        </a:p>
      </dsp:txBody>
      <dsp:txXfrm>
        <a:off x="3612704" y="183"/>
        <a:ext cx="2793303" cy="1675981"/>
      </dsp:txXfrm>
    </dsp:sp>
    <dsp:sp modelId="{35452C47-C907-491A-A8BB-BCB954950B5B}">
      <dsp:nvSpPr>
        <dsp:cNvPr id="0" name=""/>
        <dsp:cNvSpPr/>
      </dsp:nvSpPr>
      <dsp:spPr>
        <a:xfrm>
          <a:off x="6685337" y="183"/>
          <a:ext cx="2793303" cy="16759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100" kern="1200" dirty="0"/>
            <a:t>SELECȚIA PRFESORILOR</a:t>
          </a:r>
        </a:p>
      </dsp:txBody>
      <dsp:txXfrm>
        <a:off x="6685337" y="183"/>
        <a:ext cx="2793303" cy="1675981"/>
      </dsp:txXfrm>
    </dsp:sp>
    <dsp:sp modelId="{66F14641-70E7-4309-843A-54F43B07DBA2}">
      <dsp:nvSpPr>
        <dsp:cNvPr id="0" name=""/>
        <dsp:cNvSpPr/>
      </dsp:nvSpPr>
      <dsp:spPr>
        <a:xfrm>
          <a:off x="540071" y="1955495"/>
          <a:ext cx="2793303" cy="16759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100" kern="1200" dirty="0"/>
            <a:t>MOBILITATEA ELEVILOR</a:t>
          </a:r>
        </a:p>
      </dsp:txBody>
      <dsp:txXfrm>
        <a:off x="540071" y="1955495"/>
        <a:ext cx="2793303" cy="1675981"/>
      </dsp:txXfrm>
    </dsp:sp>
    <dsp:sp modelId="{C81D35DC-FB95-447A-A677-0BF67D0FBE99}">
      <dsp:nvSpPr>
        <dsp:cNvPr id="0" name=""/>
        <dsp:cNvSpPr/>
      </dsp:nvSpPr>
      <dsp:spPr>
        <a:xfrm>
          <a:off x="3612704" y="1955495"/>
          <a:ext cx="2793303" cy="16759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100" kern="1200" dirty="0"/>
            <a:t>GĂSIREA UNOR ȘCOLI PARTENERE CARE SĂ CORESPUNDĂ OBIECTIVELOR STABILITE</a:t>
          </a:r>
        </a:p>
      </dsp:txBody>
      <dsp:txXfrm>
        <a:off x="3612704" y="1955495"/>
        <a:ext cx="2793303" cy="1675981"/>
      </dsp:txXfrm>
    </dsp:sp>
    <dsp:sp modelId="{5FFD037D-F0C2-48C0-9FD4-7923DB1F9794}">
      <dsp:nvSpPr>
        <dsp:cNvPr id="0" name=""/>
        <dsp:cNvSpPr/>
      </dsp:nvSpPr>
      <dsp:spPr>
        <a:xfrm>
          <a:off x="6685337" y="1955495"/>
          <a:ext cx="2793303" cy="16759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100" kern="1200" dirty="0"/>
            <a:t>SELECȚIA ELEVILOR ȘI A PROFESORILOR ÎNSOȚITORI</a:t>
          </a:r>
        </a:p>
      </dsp:txBody>
      <dsp:txXfrm>
        <a:off x="6685337" y="1955495"/>
        <a:ext cx="2793303" cy="16759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F27A7C-15A4-49FE-9722-D9567BC48DE8}">
      <dsp:nvSpPr>
        <dsp:cNvPr id="0" name=""/>
        <dsp:cNvSpPr/>
      </dsp:nvSpPr>
      <dsp:spPr>
        <a:xfrm>
          <a:off x="0" y="0"/>
          <a:ext cx="3113330" cy="1201745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166A1E-A710-4942-BD07-622DD983530C}">
      <dsp:nvSpPr>
        <dsp:cNvPr id="0" name=""/>
        <dsp:cNvSpPr/>
      </dsp:nvSpPr>
      <dsp:spPr>
        <a:xfrm>
          <a:off x="529910" y="981363"/>
          <a:ext cx="2629034" cy="19661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500" kern="1200" dirty="0"/>
            <a:t>DOCUMENTE SPECIFICE MOBILITĂȚILOR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500" kern="1200" dirty="0"/>
            <a:t>- Număr mare de documente prntru fiecare tip de mobilitate</a:t>
          </a:r>
        </a:p>
      </dsp:txBody>
      <dsp:txXfrm>
        <a:off x="587496" y="1038949"/>
        <a:ext cx="2513862" cy="1850944"/>
      </dsp:txXfrm>
    </dsp:sp>
    <dsp:sp modelId="{82CFFB8E-1AD0-41D0-8D90-64CA7A151849}">
      <dsp:nvSpPr>
        <dsp:cNvPr id="0" name=""/>
        <dsp:cNvSpPr/>
      </dsp:nvSpPr>
      <dsp:spPr>
        <a:xfrm>
          <a:off x="3567068" y="0"/>
          <a:ext cx="3113330" cy="1201745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B48D31-FBF7-4509-AEFC-753292320544}">
      <dsp:nvSpPr>
        <dsp:cNvPr id="0" name=""/>
        <dsp:cNvSpPr/>
      </dsp:nvSpPr>
      <dsp:spPr>
        <a:xfrm>
          <a:off x="4076298" y="961907"/>
          <a:ext cx="2629034" cy="19855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400" kern="1200" dirty="0"/>
            <a:t>COMPLETAREA DATELOR ÎN BENEFICIARY MODULE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400" kern="1200" dirty="0"/>
            <a:t>- Proces complicat din punct de vedere tehnic</a:t>
          </a:r>
        </a:p>
      </dsp:txBody>
      <dsp:txXfrm>
        <a:off x="4134453" y="1020062"/>
        <a:ext cx="2512724" cy="1869262"/>
      </dsp:txXfrm>
    </dsp:sp>
    <dsp:sp modelId="{95D82A32-7128-48C1-9539-0A5C8F8662EC}">
      <dsp:nvSpPr>
        <dsp:cNvPr id="0" name=""/>
        <dsp:cNvSpPr/>
      </dsp:nvSpPr>
      <dsp:spPr>
        <a:xfrm>
          <a:off x="7409797" y="0"/>
          <a:ext cx="3113330" cy="1201745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94E087-3D30-462E-ACB7-D4EE90261954}">
      <dsp:nvSpPr>
        <dsp:cNvPr id="0" name=""/>
        <dsp:cNvSpPr/>
      </dsp:nvSpPr>
      <dsp:spPr>
        <a:xfrm>
          <a:off x="7899681" y="1000820"/>
          <a:ext cx="2629034" cy="19466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400" kern="1200" dirty="0"/>
            <a:t>SOLICITAREA EUROPASS MOBILITY CERTIFICATE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400" kern="1200" dirty="0"/>
            <a:t>- Timp destul de mare pentru primirea codului unic</a:t>
          </a:r>
        </a:p>
      </dsp:txBody>
      <dsp:txXfrm>
        <a:off x="7956697" y="1057836"/>
        <a:ext cx="2515002" cy="18326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ACA234-5163-4AB7-A992-8DF5BECC7573}">
      <dsp:nvSpPr>
        <dsp:cNvPr id="0" name=""/>
        <dsp:cNvSpPr/>
      </dsp:nvSpPr>
      <dsp:spPr>
        <a:xfrm>
          <a:off x="2731427" y="2006329"/>
          <a:ext cx="2452181" cy="2452181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100" kern="1200" dirty="0"/>
            <a:t>AM REZLIZAT SELECȚIA, PREÎNREGISTRAREA ȘI DEMERSURILE PENTRU DEPLASAREA ȘI PARTICIPAREA COLEGILOR LA CURSURILE ALESE.</a:t>
          </a:r>
        </a:p>
      </dsp:txBody>
      <dsp:txXfrm>
        <a:off x="3224424" y="2580741"/>
        <a:ext cx="1466187" cy="1260471"/>
      </dsp:txXfrm>
    </dsp:sp>
    <dsp:sp modelId="{79FF2321-F974-41A3-99CC-DEED26F2C914}">
      <dsp:nvSpPr>
        <dsp:cNvPr id="0" name=""/>
        <dsp:cNvSpPr/>
      </dsp:nvSpPr>
      <dsp:spPr>
        <a:xfrm>
          <a:off x="1304704" y="1426723"/>
          <a:ext cx="1783404" cy="1783404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100" kern="1200" dirty="0"/>
            <a:t>AM CĂUTAT ȘCOLI GAZDĂ PENTRU MOBILITĂȚI ELEVI</a:t>
          </a:r>
        </a:p>
      </dsp:txBody>
      <dsp:txXfrm>
        <a:off x="1753681" y="1878414"/>
        <a:ext cx="885450" cy="880022"/>
      </dsp:txXfrm>
    </dsp:sp>
    <dsp:sp modelId="{6537DAB1-0F1C-4109-BD17-1AF2AC42F856}">
      <dsp:nvSpPr>
        <dsp:cNvPr id="0" name=""/>
        <dsp:cNvSpPr/>
      </dsp:nvSpPr>
      <dsp:spPr>
        <a:xfrm rot="20700000">
          <a:off x="2303592" y="196356"/>
          <a:ext cx="1747372" cy="1747372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100" kern="1200" dirty="0"/>
            <a:t>AM CĂUTAT CURSURI ÎN BAZA DE DATE EUROPEANĂ</a:t>
          </a:r>
        </a:p>
      </dsp:txBody>
      <dsp:txXfrm rot="-20700000">
        <a:off x="2686842" y="579606"/>
        <a:ext cx="980872" cy="980872"/>
      </dsp:txXfrm>
    </dsp:sp>
    <dsp:sp modelId="{50C2D81B-50A3-47CF-BAD1-BA39C805BE52}">
      <dsp:nvSpPr>
        <dsp:cNvPr id="0" name=""/>
        <dsp:cNvSpPr/>
      </dsp:nvSpPr>
      <dsp:spPr>
        <a:xfrm>
          <a:off x="2545779" y="1634645"/>
          <a:ext cx="3138791" cy="3138791"/>
        </a:xfrm>
        <a:prstGeom prst="circularArrow">
          <a:avLst>
            <a:gd name="adj1" fmla="val 4687"/>
            <a:gd name="adj2" fmla="val 299029"/>
            <a:gd name="adj3" fmla="val 2522160"/>
            <a:gd name="adj4" fmla="val 15848424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211BB8-F94C-43A2-8D07-14631D01103C}">
      <dsp:nvSpPr>
        <dsp:cNvPr id="0" name=""/>
        <dsp:cNvSpPr/>
      </dsp:nvSpPr>
      <dsp:spPr>
        <a:xfrm>
          <a:off x="988866" y="1030989"/>
          <a:ext cx="2280528" cy="228052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245AB0-0EAB-487F-AEE3-E1E121927D1C}">
      <dsp:nvSpPr>
        <dsp:cNvPr id="0" name=""/>
        <dsp:cNvSpPr/>
      </dsp:nvSpPr>
      <dsp:spPr>
        <a:xfrm>
          <a:off x="1899407" y="-187517"/>
          <a:ext cx="2458868" cy="245886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16E776-20C5-4510-97B2-F0328AFC8DC9}">
      <dsp:nvSpPr>
        <dsp:cNvPr id="0" name=""/>
        <dsp:cNvSpPr/>
      </dsp:nvSpPr>
      <dsp:spPr>
        <a:xfrm>
          <a:off x="1772" y="29122"/>
          <a:ext cx="1598620" cy="768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58420" rIns="163576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300" kern="1200" dirty="0"/>
            <a:t>BUGET AN I</a:t>
          </a:r>
        </a:p>
      </dsp:txBody>
      <dsp:txXfrm>
        <a:off x="1772" y="29122"/>
        <a:ext cx="1598620" cy="768487"/>
      </dsp:txXfrm>
    </dsp:sp>
    <dsp:sp modelId="{7FE1C516-94F9-4AC6-8419-28B02C2D762F}">
      <dsp:nvSpPr>
        <dsp:cNvPr id="0" name=""/>
        <dsp:cNvSpPr/>
      </dsp:nvSpPr>
      <dsp:spPr>
        <a:xfrm>
          <a:off x="1600393" y="29122"/>
          <a:ext cx="181776" cy="768487"/>
        </a:xfrm>
        <a:prstGeom prst="leftBrace">
          <a:avLst>
            <a:gd name="adj1" fmla="val 35000"/>
            <a:gd name="adj2" fmla="val 5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58692E-98EA-4652-BD99-02D9777565B9}">
      <dsp:nvSpPr>
        <dsp:cNvPr id="0" name=""/>
        <dsp:cNvSpPr/>
      </dsp:nvSpPr>
      <dsp:spPr>
        <a:xfrm>
          <a:off x="1854880" y="29122"/>
          <a:ext cx="2472155" cy="7684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1800" kern="1200" dirty="0"/>
            <a:t>31.345euro</a:t>
          </a:r>
        </a:p>
      </dsp:txBody>
      <dsp:txXfrm>
        <a:off x="1854880" y="29122"/>
        <a:ext cx="2472155" cy="768487"/>
      </dsp:txXfrm>
    </dsp:sp>
    <dsp:sp modelId="{F4323C1D-A1FF-4229-9A1A-C33D9FEEEA5B}">
      <dsp:nvSpPr>
        <dsp:cNvPr id="0" name=""/>
        <dsp:cNvSpPr/>
      </dsp:nvSpPr>
      <dsp:spPr>
        <a:xfrm>
          <a:off x="1772" y="880410"/>
          <a:ext cx="1616258" cy="768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58420" rIns="163576" bIns="58420" numCol="1" spcCol="1270" anchor="ctr" anchorCtr="0">
          <a:noAutofit/>
        </a:bodyPr>
        <a:lstStyle/>
        <a:p>
          <a:pPr marL="0" lvl="0" indent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300" kern="1200" dirty="0"/>
            <a:t>BUGET  AN II</a:t>
          </a:r>
        </a:p>
      </dsp:txBody>
      <dsp:txXfrm>
        <a:off x="1772" y="880410"/>
        <a:ext cx="1616258" cy="768487"/>
      </dsp:txXfrm>
    </dsp:sp>
    <dsp:sp modelId="{5EABD6AB-FBE7-4D54-8CED-8CBEF4A78E13}">
      <dsp:nvSpPr>
        <dsp:cNvPr id="0" name=""/>
        <dsp:cNvSpPr/>
      </dsp:nvSpPr>
      <dsp:spPr>
        <a:xfrm>
          <a:off x="1618031" y="880410"/>
          <a:ext cx="180507" cy="768487"/>
        </a:xfrm>
        <a:prstGeom prst="leftBrace">
          <a:avLst>
            <a:gd name="adj1" fmla="val 35000"/>
            <a:gd name="adj2" fmla="val 5000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D08A10-1F95-4B3E-BF18-C7FEFAA6D964}">
      <dsp:nvSpPr>
        <dsp:cNvPr id="0" name=""/>
        <dsp:cNvSpPr/>
      </dsp:nvSpPr>
      <dsp:spPr>
        <a:xfrm>
          <a:off x="1870742" y="880410"/>
          <a:ext cx="2454907" cy="7684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1800" kern="1200" dirty="0">
              <a:solidFill>
                <a:prstClr val="white"/>
              </a:solidFill>
              <a:latin typeface="Corbel" panose="020B0503020204020204"/>
              <a:ea typeface="+mn-ea"/>
              <a:cs typeface="+mn-cs"/>
            </a:rPr>
            <a:t>31676</a:t>
          </a:r>
          <a:r>
            <a:rPr lang="ro-RO" sz="1500" kern="1200" dirty="0"/>
            <a:t> euro</a:t>
          </a:r>
        </a:p>
      </dsp:txBody>
      <dsp:txXfrm>
        <a:off x="1870742" y="880410"/>
        <a:ext cx="2454907" cy="76848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46D66C-DF7B-4ADC-BA99-1CD4948760CA}">
      <dsp:nvSpPr>
        <dsp:cNvPr id="0" name=""/>
        <dsp:cNvSpPr/>
      </dsp:nvSpPr>
      <dsp:spPr>
        <a:xfrm>
          <a:off x="0" y="536105"/>
          <a:ext cx="10018712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9ABB77-E1E2-4BF0-975E-0110D6AD35C8}">
      <dsp:nvSpPr>
        <dsp:cNvPr id="0" name=""/>
        <dsp:cNvSpPr/>
      </dsp:nvSpPr>
      <dsp:spPr>
        <a:xfrm>
          <a:off x="500935" y="1953"/>
          <a:ext cx="7013098" cy="8883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078" tIns="0" rIns="265078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kern="1200" dirty="0"/>
            <a:t>ANUL I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kern="1200" dirty="0"/>
            <a:t>8 profesori – cursuri de formare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kern="1200" dirty="0"/>
            <a:t>10 elevi + 3 profesori însoțitori</a:t>
          </a:r>
        </a:p>
      </dsp:txBody>
      <dsp:txXfrm>
        <a:off x="544303" y="45321"/>
        <a:ext cx="6926362" cy="801655"/>
      </dsp:txXfrm>
    </dsp:sp>
    <dsp:sp modelId="{ED84FF66-CE2F-4256-8AC8-4385C07BF214}">
      <dsp:nvSpPr>
        <dsp:cNvPr id="0" name=""/>
        <dsp:cNvSpPr/>
      </dsp:nvSpPr>
      <dsp:spPr>
        <a:xfrm>
          <a:off x="0" y="1964439"/>
          <a:ext cx="10018712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FFAFC3-50CA-4F69-BD40-79B1A0364820}">
      <dsp:nvSpPr>
        <dsp:cNvPr id="0" name=""/>
        <dsp:cNvSpPr/>
      </dsp:nvSpPr>
      <dsp:spPr>
        <a:xfrm>
          <a:off x="500935" y="1270505"/>
          <a:ext cx="7013098" cy="10481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078" tIns="0" rIns="265078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kern="1200" dirty="0"/>
            <a:t>ANUL II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kern="1200" dirty="0"/>
            <a:t>10 profesori – cursuri de formare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kern="1200" dirty="0"/>
            <a:t>10 elevi + 2 profesori însoțitori</a:t>
          </a:r>
        </a:p>
      </dsp:txBody>
      <dsp:txXfrm>
        <a:off x="552103" y="1321673"/>
        <a:ext cx="6910762" cy="945838"/>
      </dsp:txXfrm>
    </dsp:sp>
    <dsp:sp modelId="{CE1CB440-9AD6-4FB0-A0A2-EB977B2FA6F8}">
      <dsp:nvSpPr>
        <dsp:cNvPr id="0" name=""/>
        <dsp:cNvSpPr/>
      </dsp:nvSpPr>
      <dsp:spPr>
        <a:xfrm>
          <a:off x="0" y="4202638"/>
          <a:ext cx="10018712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EE1EE-C383-4EDC-ACAA-56AE89C08F4F}">
      <dsp:nvSpPr>
        <dsp:cNvPr id="0" name=""/>
        <dsp:cNvSpPr/>
      </dsp:nvSpPr>
      <dsp:spPr>
        <a:xfrm>
          <a:off x="500446" y="2698839"/>
          <a:ext cx="7006249" cy="18580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078" tIns="0" rIns="265078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kern="1200" dirty="0"/>
            <a:t>ANUL III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kern="1200" dirty="0"/>
            <a:t>5 profesori – cursuri de formare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kern="1200" dirty="0"/>
            <a:t>1 profesor- Job Shadowing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kern="1200" dirty="0"/>
            <a:t>9 elevi + 2 profesori însoțitori – LITUANIA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kern="1200" dirty="0"/>
            <a:t>9 elevi + 2 profesori însoțitori – ITALIA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o-RO" sz="1600" kern="1200" dirty="0"/>
        </a:p>
      </dsp:txBody>
      <dsp:txXfrm>
        <a:off x="591148" y="2789541"/>
        <a:ext cx="6824845" cy="167663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46D66C-DF7B-4ADC-BA99-1CD4948760CA}">
      <dsp:nvSpPr>
        <dsp:cNvPr id="0" name=""/>
        <dsp:cNvSpPr/>
      </dsp:nvSpPr>
      <dsp:spPr>
        <a:xfrm>
          <a:off x="0" y="460979"/>
          <a:ext cx="10018712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9ABB77-E1E2-4BF0-975E-0110D6AD35C8}">
      <dsp:nvSpPr>
        <dsp:cNvPr id="0" name=""/>
        <dsp:cNvSpPr/>
      </dsp:nvSpPr>
      <dsp:spPr>
        <a:xfrm>
          <a:off x="500935" y="106739"/>
          <a:ext cx="7013098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078" tIns="0" rIns="26507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400" kern="1200" dirty="0"/>
            <a:t>3 proiecte eTwinning</a:t>
          </a:r>
        </a:p>
      </dsp:txBody>
      <dsp:txXfrm>
        <a:off x="535520" y="141324"/>
        <a:ext cx="6943928" cy="639310"/>
      </dsp:txXfrm>
    </dsp:sp>
    <dsp:sp modelId="{ED84FF66-CE2F-4256-8AC8-4385C07BF214}">
      <dsp:nvSpPr>
        <dsp:cNvPr id="0" name=""/>
        <dsp:cNvSpPr/>
      </dsp:nvSpPr>
      <dsp:spPr>
        <a:xfrm>
          <a:off x="0" y="1549619"/>
          <a:ext cx="10018712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FFAFC3-50CA-4F69-BD40-79B1A0364820}">
      <dsp:nvSpPr>
        <dsp:cNvPr id="0" name=""/>
        <dsp:cNvSpPr/>
      </dsp:nvSpPr>
      <dsp:spPr>
        <a:xfrm>
          <a:off x="500935" y="1195379"/>
          <a:ext cx="7013098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078" tIns="0" rIns="26507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400" kern="1200" dirty="0"/>
            <a:t>Organizare 2 mobilități grupuri elevi Italia</a:t>
          </a:r>
        </a:p>
      </dsp:txBody>
      <dsp:txXfrm>
        <a:off x="535520" y="1229964"/>
        <a:ext cx="6943928" cy="639310"/>
      </dsp:txXfrm>
    </dsp:sp>
    <dsp:sp modelId="{CE1CB440-9AD6-4FB0-A0A2-EB977B2FA6F8}">
      <dsp:nvSpPr>
        <dsp:cNvPr id="0" name=""/>
        <dsp:cNvSpPr/>
      </dsp:nvSpPr>
      <dsp:spPr>
        <a:xfrm>
          <a:off x="0" y="3250860"/>
          <a:ext cx="10018712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EE1EE-C383-4EDC-ACAA-56AE89C08F4F}">
      <dsp:nvSpPr>
        <dsp:cNvPr id="0" name=""/>
        <dsp:cNvSpPr/>
      </dsp:nvSpPr>
      <dsp:spPr>
        <a:xfrm>
          <a:off x="500935" y="2284019"/>
          <a:ext cx="7013098" cy="13210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078" tIns="0" rIns="26507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400" kern="1200" dirty="0"/>
            <a:t>Proiect KA1 Institutul Marina, La Llagosta, Spania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400" kern="1200" dirty="0"/>
            <a:t>2025-1-ES01-KA122- SCH-000338981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400" kern="1200" dirty="0"/>
            <a:t>Spania + România + Polonia + Grecia</a:t>
          </a:r>
        </a:p>
      </dsp:txBody>
      <dsp:txXfrm>
        <a:off x="565425" y="2348509"/>
        <a:ext cx="6884118" cy="119210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46D66C-DF7B-4ADC-BA99-1CD4948760CA}">
      <dsp:nvSpPr>
        <dsp:cNvPr id="0" name=""/>
        <dsp:cNvSpPr/>
      </dsp:nvSpPr>
      <dsp:spPr>
        <a:xfrm>
          <a:off x="0" y="14284"/>
          <a:ext cx="10018712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9ABB77-E1E2-4BF0-975E-0110D6AD35C8}">
      <dsp:nvSpPr>
        <dsp:cNvPr id="0" name=""/>
        <dsp:cNvSpPr/>
      </dsp:nvSpPr>
      <dsp:spPr>
        <a:xfrm>
          <a:off x="518012" y="0"/>
          <a:ext cx="7006249" cy="10011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078" tIns="0" rIns="26507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kern="1200" dirty="0"/>
            <a:t>2 proiecte HORIZON cu finanțare de la Comisia Europeană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kern="1200" dirty="0"/>
            <a:t>Coordonator Universitatea Leibniz,  Hanovra, Germania</a:t>
          </a:r>
        </a:p>
      </dsp:txBody>
      <dsp:txXfrm>
        <a:off x="566885" y="48873"/>
        <a:ext cx="6908503" cy="903430"/>
      </dsp:txXfrm>
    </dsp:sp>
    <dsp:sp modelId="{DA72568A-4D83-4017-93E8-009476CD0F9C}">
      <dsp:nvSpPr>
        <dsp:cNvPr id="0" name=""/>
        <dsp:cNvSpPr/>
      </dsp:nvSpPr>
      <dsp:spPr>
        <a:xfrm>
          <a:off x="0" y="2167899"/>
          <a:ext cx="10018712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282D02-6759-423F-973C-BE674EC897FB}">
      <dsp:nvSpPr>
        <dsp:cNvPr id="0" name=""/>
        <dsp:cNvSpPr/>
      </dsp:nvSpPr>
      <dsp:spPr>
        <a:xfrm>
          <a:off x="500446" y="1192823"/>
          <a:ext cx="7998054" cy="11374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078" tIns="0" rIns="26507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kern="1200" dirty="0"/>
            <a:t>1 proiect de parteneriat KA2 , VET, coordonator Inter Move Education &amp; Research (Bruxelles, Belgia), KA220-VET-95958F62</a:t>
          </a:r>
        </a:p>
      </dsp:txBody>
      <dsp:txXfrm>
        <a:off x="555971" y="1248348"/>
        <a:ext cx="7887004" cy="1026385"/>
      </dsp:txXfrm>
    </dsp:sp>
    <dsp:sp modelId="{CE1CB440-9AD6-4FB0-A0A2-EB977B2FA6F8}">
      <dsp:nvSpPr>
        <dsp:cNvPr id="0" name=""/>
        <dsp:cNvSpPr/>
      </dsp:nvSpPr>
      <dsp:spPr>
        <a:xfrm>
          <a:off x="0" y="3333508"/>
          <a:ext cx="10018712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EE1EE-C383-4EDC-ACAA-56AE89C08F4F}">
      <dsp:nvSpPr>
        <dsp:cNvPr id="0" name=""/>
        <dsp:cNvSpPr/>
      </dsp:nvSpPr>
      <dsp:spPr>
        <a:xfrm>
          <a:off x="526799" y="2636746"/>
          <a:ext cx="7006249" cy="9739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078" tIns="0" rIns="26507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kern="1200" dirty="0"/>
            <a:t>1 proiect de parteneriat KA2 coordonator, CNAM</a:t>
          </a:r>
        </a:p>
      </dsp:txBody>
      <dsp:txXfrm>
        <a:off x="574344" y="2684291"/>
        <a:ext cx="6911159" cy="87887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8DF77A-AD96-412A-B602-A4AE3795AC47}">
      <dsp:nvSpPr>
        <dsp:cNvPr id="0" name=""/>
        <dsp:cNvSpPr/>
      </dsp:nvSpPr>
      <dsp:spPr>
        <a:xfrm rot="5400000">
          <a:off x="4629545" y="120388"/>
          <a:ext cx="1831249" cy="159318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200" kern="1200" dirty="0"/>
            <a:t>EXPERIENȚĂ</a:t>
          </a:r>
        </a:p>
      </dsp:txBody>
      <dsp:txXfrm rot="-5400000">
        <a:off x="4996848" y="286727"/>
        <a:ext cx="1096643" cy="1260509"/>
      </dsp:txXfrm>
    </dsp:sp>
    <dsp:sp modelId="{E52707A7-5BAA-4106-B1A8-D915B8A0589F}">
      <dsp:nvSpPr>
        <dsp:cNvPr id="0" name=""/>
        <dsp:cNvSpPr/>
      </dsp:nvSpPr>
      <dsp:spPr>
        <a:xfrm>
          <a:off x="6390108" y="367607"/>
          <a:ext cx="2043674" cy="10987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200" kern="1200" dirty="0"/>
            <a:t>CUNOAȘTERE</a:t>
          </a:r>
        </a:p>
      </dsp:txBody>
      <dsp:txXfrm>
        <a:off x="6390108" y="367607"/>
        <a:ext cx="2043674" cy="1098749"/>
      </dsp:txXfrm>
    </dsp:sp>
    <dsp:sp modelId="{9901294D-D8AE-415B-BD71-8CE482F9E069}">
      <dsp:nvSpPr>
        <dsp:cNvPr id="0" name=""/>
        <dsp:cNvSpPr/>
      </dsp:nvSpPr>
      <dsp:spPr>
        <a:xfrm rot="5400000">
          <a:off x="2908902" y="120388"/>
          <a:ext cx="1831249" cy="159318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o-RO" sz="3600" kern="1200"/>
        </a:p>
      </dsp:txBody>
      <dsp:txXfrm rot="-5400000">
        <a:off x="3276205" y="286727"/>
        <a:ext cx="1096643" cy="1260509"/>
      </dsp:txXfrm>
    </dsp:sp>
    <dsp:sp modelId="{AD20B8B7-E500-4E03-889D-A18439ABB058}">
      <dsp:nvSpPr>
        <dsp:cNvPr id="0" name=""/>
        <dsp:cNvSpPr/>
      </dsp:nvSpPr>
      <dsp:spPr>
        <a:xfrm rot="5400000">
          <a:off x="3765927" y="1674753"/>
          <a:ext cx="1831249" cy="159318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200" kern="1200" dirty="0"/>
            <a:t>RELAȚIONARE</a:t>
          </a:r>
        </a:p>
      </dsp:txBody>
      <dsp:txXfrm rot="-5400000">
        <a:off x="4133230" y="1841092"/>
        <a:ext cx="1096643" cy="1260509"/>
      </dsp:txXfrm>
    </dsp:sp>
    <dsp:sp modelId="{E6033525-DED5-43F1-9226-70056FF0E723}">
      <dsp:nvSpPr>
        <dsp:cNvPr id="0" name=""/>
        <dsp:cNvSpPr/>
      </dsp:nvSpPr>
      <dsp:spPr>
        <a:xfrm>
          <a:off x="1531004" y="1389754"/>
          <a:ext cx="1471623" cy="1762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200" kern="1200" dirty="0"/>
            <a:t>STABILIREA DE CONTACTE PENTRU NOI PROIECTE</a:t>
          </a:r>
        </a:p>
      </dsp:txBody>
      <dsp:txXfrm>
        <a:off x="1531004" y="1389754"/>
        <a:ext cx="1471623" cy="1762164"/>
      </dsp:txXfrm>
    </dsp:sp>
    <dsp:sp modelId="{568FFD3F-CB64-4B88-A589-74F7B03C6951}">
      <dsp:nvSpPr>
        <dsp:cNvPr id="0" name=""/>
        <dsp:cNvSpPr/>
      </dsp:nvSpPr>
      <dsp:spPr>
        <a:xfrm rot="5400000">
          <a:off x="5486570" y="1674753"/>
          <a:ext cx="1831249" cy="159318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o-RO" sz="3600" kern="1200"/>
        </a:p>
      </dsp:txBody>
      <dsp:txXfrm rot="-5400000">
        <a:off x="5853873" y="1841092"/>
        <a:ext cx="1096643" cy="1260509"/>
      </dsp:txXfrm>
    </dsp:sp>
    <dsp:sp modelId="{FA4896DF-16D8-4B48-B0BA-DC7CC06F2447}">
      <dsp:nvSpPr>
        <dsp:cNvPr id="0" name=""/>
        <dsp:cNvSpPr/>
      </dsp:nvSpPr>
      <dsp:spPr>
        <a:xfrm rot="5400000">
          <a:off x="4629545" y="3229118"/>
          <a:ext cx="1831249" cy="159318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200" kern="1200" dirty="0"/>
            <a:t>INTROSPECȚIE</a:t>
          </a:r>
        </a:p>
      </dsp:txBody>
      <dsp:txXfrm rot="-5400000">
        <a:off x="4996848" y="3395457"/>
        <a:ext cx="1096643" cy="1260509"/>
      </dsp:txXfrm>
    </dsp:sp>
    <dsp:sp modelId="{A431B24A-EB14-4919-88D1-A57F89327265}">
      <dsp:nvSpPr>
        <dsp:cNvPr id="0" name=""/>
        <dsp:cNvSpPr/>
      </dsp:nvSpPr>
      <dsp:spPr>
        <a:xfrm>
          <a:off x="6390108" y="3578075"/>
          <a:ext cx="2043674" cy="895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200" kern="1200" dirty="0"/>
            <a:t>DESCHIDERE PENTRU PROPRIA CUNOAȘTERE ȘI DEZVOLATARE</a:t>
          </a:r>
        </a:p>
      </dsp:txBody>
      <dsp:txXfrm>
        <a:off x="6390108" y="3578075"/>
        <a:ext cx="2043674" cy="895272"/>
      </dsp:txXfrm>
    </dsp:sp>
    <dsp:sp modelId="{A29AFE88-6781-479F-9BAC-4F79EA476559}">
      <dsp:nvSpPr>
        <dsp:cNvPr id="0" name=""/>
        <dsp:cNvSpPr/>
      </dsp:nvSpPr>
      <dsp:spPr>
        <a:xfrm rot="5400000">
          <a:off x="2908902" y="3229118"/>
          <a:ext cx="1831249" cy="159318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o-RO" sz="3600" kern="1200"/>
        </a:p>
      </dsp:txBody>
      <dsp:txXfrm rot="-5400000">
        <a:off x="3276205" y="3395457"/>
        <a:ext cx="1096643" cy="126050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929112-901D-4843-BEF5-815952E933AD}">
      <dsp:nvSpPr>
        <dsp:cNvPr id="0" name=""/>
        <dsp:cNvSpPr/>
      </dsp:nvSpPr>
      <dsp:spPr>
        <a:xfrm>
          <a:off x="2701137" y="0"/>
          <a:ext cx="5958350" cy="3723969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2BECE6-CD39-4D8E-A076-720CB3CB8C69}">
      <dsp:nvSpPr>
        <dsp:cNvPr id="0" name=""/>
        <dsp:cNvSpPr/>
      </dsp:nvSpPr>
      <dsp:spPr>
        <a:xfrm>
          <a:off x="3457848" y="2570283"/>
          <a:ext cx="154917" cy="1549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12D4BA-F4A0-4DCB-B8F8-5617E9B8E927}">
      <dsp:nvSpPr>
        <dsp:cNvPr id="0" name=""/>
        <dsp:cNvSpPr/>
      </dsp:nvSpPr>
      <dsp:spPr>
        <a:xfrm>
          <a:off x="3662800" y="2811812"/>
          <a:ext cx="5258683" cy="396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087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kern="1200" dirty="0"/>
            <a:t>Sperăm că am reușit să vă trezim interesul</a:t>
          </a:r>
        </a:p>
      </dsp:txBody>
      <dsp:txXfrm>
        <a:off x="3662800" y="2811812"/>
        <a:ext cx="5258683" cy="396482"/>
      </dsp:txXfrm>
    </dsp:sp>
    <dsp:sp modelId="{B6BEA48F-BA73-49E3-A83A-4B962CA79C11}">
      <dsp:nvSpPr>
        <dsp:cNvPr id="0" name=""/>
        <dsp:cNvSpPr/>
      </dsp:nvSpPr>
      <dsp:spPr>
        <a:xfrm>
          <a:off x="4825289" y="1558108"/>
          <a:ext cx="280042" cy="2800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B445A0-A087-4550-9A0D-3DC68DEA450F}">
      <dsp:nvSpPr>
        <dsp:cNvPr id="0" name=""/>
        <dsp:cNvSpPr/>
      </dsp:nvSpPr>
      <dsp:spPr>
        <a:xfrm>
          <a:off x="4915982" y="1989415"/>
          <a:ext cx="6396651" cy="550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389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700" kern="1200" dirty="0"/>
            <a:t>Vă dorim succes în participarea la implementarea proiectelor Erasmus+ !</a:t>
          </a:r>
        </a:p>
      </dsp:txBody>
      <dsp:txXfrm>
        <a:off x="4915982" y="1989415"/>
        <a:ext cx="6396651" cy="550845"/>
      </dsp:txXfrm>
    </dsp:sp>
    <dsp:sp modelId="{04D696D6-94E5-4B12-BFB4-41C94B0DEBF9}">
      <dsp:nvSpPr>
        <dsp:cNvPr id="0" name=""/>
        <dsp:cNvSpPr/>
      </dsp:nvSpPr>
      <dsp:spPr>
        <a:xfrm>
          <a:off x="6469794" y="942164"/>
          <a:ext cx="387292" cy="3872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6CC934-FEB4-4FCF-BA81-E05D8D2BDA06}">
      <dsp:nvSpPr>
        <dsp:cNvPr id="0" name=""/>
        <dsp:cNvSpPr/>
      </dsp:nvSpPr>
      <dsp:spPr>
        <a:xfrm>
          <a:off x="5823744" y="1253623"/>
          <a:ext cx="6309621" cy="396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218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700" kern="1200" dirty="0"/>
            <a:t>Așteptăm să ne împărtășiți din experiențele voastre!</a:t>
          </a:r>
        </a:p>
      </dsp:txBody>
      <dsp:txXfrm>
        <a:off x="5823744" y="1253623"/>
        <a:ext cx="6309621" cy="3969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218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21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023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53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117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687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953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225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726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067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794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4838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2204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662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326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2108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238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071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2715D-BB23-B033-C4E3-337E9373B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6894" y="1394327"/>
            <a:ext cx="10121695" cy="2208179"/>
          </a:xfrm>
        </p:spPr>
        <p:txBody>
          <a:bodyPr>
            <a:normAutofit fontScale="90000"/>
          </a:bodyPr>
          <a:lstStyle/>
          <a:p>
            <a:pPr algn="ctr"/>
            <a:r>
              <a:rPr lang="ro-RO" dirty="0"/>
              <a:t>COLEGIUL NAȚIONAL</a:t>
            </a:r>
            <a:br>
              <a:rPr lang="ro-RO" dirty="0"/>
            </a:br>
            <a:r>
              <a:rPr lang="ro-RO" dirty="0"/>
              <a:t> „ANDREI MUREȘANU” BRAȘOV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7077BC-F967-8A4B-B784-6CFC085B22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75039" y="3913886"/>
            <a:ext cx="7290945" cy="2020922"/>
          </a:xfrm>
        </p:spPr>
        <p:txBody>
          <a:bodyPr>
            <a:normAutofit lnSpcReduction="10000"/>
          </a:bodyPr>
          <a:lstStyle/>
          <a:p>
            <a:pPr algn="ctr"/>
            <a:r>
              <a:rPr lang="ro-RO" dirty="0"/>
              <a:t>ACREDITARE ERASMUS+ ÎN DOMENIUL EDUCAȚIEI ȘCOLARE</a:t>
            </a:r>
            <a:endParaRPr lang="ro-RO" sz="1800" b="0" i="0" u="none" strike="noStrike" baseline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ctr"/>
            <a:r>
              <a:rPr lang="ro-RO" sz="18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o-RO" sz="1800" b="1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Proiect: </a:t>
            </a:r>
            <a:r>
              <a:rPr lang="ro-RO" sz="1800" b="1" dirty="0">
                <a:solidFill>
                  <a:srgbClr val="000000"/>
                </a:solidFill>
                <a:latin typeface="Verdana" panose="020B0604030504040204" pitchFamily="34" charset="0"/>
              </a:rPr>
              <a:t>2025-1-RO01-KA121-SCH-000321789 </a:t>
            </a:r>
          </a:p>
          <a:p>
            <a:pPr algn="ctr"/>
            <a:r>
              <a:rPr lang="ro-RO" sz="1800" b="1" dirty="0">
                <a:solidFill>
                  <a:srgbClr val="000000"/>
                </a:solidFill>
                <a:latin typeface="Verdana" panose="020B0604030504040204" pitchFamily="34" charset="0"/>
              </a:rPr>
              <a:t>AN III DE IMPLEMENTARE</a:t>
            </a:r>
          </a:p>
          <a:p>
            <a:pPr algn="ctr"/>
            <a:r>
              <a:rPr lang="ro-RO" sz="180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Sesiune de diseminare organizată la CCD Brașov</a:t>
            </a:r>
          </a:p>
          <a:p>
            <a:pPr algn="ctr"/>
            <a:r>
              <a:rPr lang="ro-RO" sz="180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19.06.202</a:t>
            </a:r>
            <a:r>
              <a:rPr lang="ro-RO" sz="1800" dirty="0">
                <a:solidFill>
                  <a:srgbClr val="000000"/>
                </a:solidFill>
                <a:latin typeface="Verdana" panose="020B0604030504040204" pitchFamily="34" charset="0"/>
              </a:rPr>
              <a:t>6</a:t>
            </a:r>
            <a:endParaRPr lang="ro-RO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F25BE15-235B-8C7F-7C76-6C223CBA0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228" y="264326"/>
            <a:ext cx="2541756" cy="72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8AFEE1-BBA8-4CFE-43F2-DBA2C71537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445" y="133666"/>
            <a:ext cx="1545563" cy="150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078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6E6C8-C053-FA95-F124-315430577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340" y="160506"/>
            <a:ext cx="10018713" cy="1279187"/>
          </a:xfrm>
        </p:spPr>
        <p:txBody>
          <a:bodyPr/>
          <a:lstStyle/>
          <a:p>
            <a:r>
              <a:rPr lang="ro-RO" dirty="0"/>
              <a:t>OBIECTIVE STABILITE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C2AEB0D-49B9-089F-8323-A06EF70398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5592622"/>
              </p:ext>
            </p:extLst>
          </p:nvPr>
        </p:nvGraphicFramePr>
        <p:xfrm>
          <a:off x="1484310" y="1274324"/>
          <a:ext cx="10018713" cy="486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8663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A355F-C7D1-B454-015B-F5577F0CF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REZULTATE AȘTEPTATE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24239DC-2536-9534-A649-E7E50F2830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7157366"/>
              </p:ext>
            </p:extLst>
          </p:nvPr>
        </p:nvGraphicFramePr>
        <p:xfrm>
          <a:off x="1484313" y="2667000"/>
          <a:ext cx="10018712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0717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B8BC6-8425-FD58-1237-92E45875F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DEMERSURI ÎN IMPLEMENTARE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DA9A2CC3-FC86-B62E-3D6A-F73F2BBA17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1583036"/>
              </p:ext>
            </p:extLst>
          </p:nvPr>
        </p:nvGraphicFramePr>
        <p:xfrm>
          <a:off x="1484313" y="2159540"/>
          <a:ext cx="10018712" cy="3631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5662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681A7-7B7D-5E69-D2EC-F85C4AB79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094362"/>
          </a:xfrm>
        </p:spPr>
        <p:txBody>
          <a:bodyPr/>
          <a:lstStyle/>
          <a:p>
            <a:r>
              <a:rPr lang="ro-RO" dirty="0"/>
              <a:t>PROVOCĂRI și SOLUȚII IDENTIFICATE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8C0B6D8-4FA1-1202-A10F-175C232F43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6744786"/>
              </p:ext>
            </p:extLst>
          </p:nvPr>
        </p:nvGraphicFramePr>
        <p:xfrm>
          <a:off x="1245140" y="1556426"/>
          <a:ext cx="10573966" cy="2947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5F2988E-00FB-F478-E024-9777532A2D77}"/>
              </a:ext>
            </a:extLst>
          </p:cNvPr>
          <p:cNvSpPr txBox="1"/>
          <p:nvPr/>
        </p:nvSpPr>
        <p:spPr>
          <a:xfrm>
            <a:off x="1245140" y="4606206"/>
            <a:ext cx="6094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dirty="0"/>
              <a:t>https://www.erasmusplus.ro/ka1sch2023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5DC462-CD14-6D49-0734-A578002C8C81}"/>
              </a:ext>
            </a:extLst>
          </p:cNvPr>
          <p:cNvSpPr txBox="1"/>
          <p:nvPr/>
        </p:nvSpPr>
        <p:spPr>
          <a:xfrm>
            <a:off x="4117231" y="5189865"/>
            <a:ext cx="6094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dirty="0"/>
              <a:t>https://webgate.ec.europa.eu/beneficiary-module/project/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5D4D90-3E71-46F3-2542-472E0BF8ABC3}"/>
              </a:ext>
            </a:extLst>
          </p:cNvPr>
          <p:cNvSpPr txBox="1"/>
          <p:nvPr/>
        </p:nvSpPr>
        <p:spPr>
          <a:xfrm>
            <a:off x="6097622" y="5802867"/>
            <a:ext cx="6094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dirty="0"/>
              <a:t>https://www.europass-ro.ro/document_mobilitate/</a:t>
            </a:r>
          </a:p>
        </p:txBody>
      </p:sp>
    </p:spTree>
    <p:extLst>
      <p:ext uri="{BB962C8B-B14F-4D97-AF65-F5344CB8AC3E}">
        <p14:creationId xmlns:p14="http://schemas.microsoft.com/office/powerpoint/2010/main" val="2776065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51410-051A-000F-7AC8-9411B3B81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496" y="152164"/>
            <a:ext cx="10018713" cy="1248620"/>
          </a:xfrm>
        </p:spPr>
        <p:txBody>
          <a:bodyPr/>
          <a:lstStyle/>
          <a:p>
            <a:r>
              <a:rPr lang="ro-RO" dirty="0">
                <a:latin typeface="Algerian" panose="04020705040A02060702" pitchFamily="82" charset="0"/>
              </a:rPr>
              <a:t>CUM AU DECURS PREGĂTIRILE 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C9152B0-3A6D-E32F-8E8F-0EB5E77A93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8741401"/>
              </p:ext>
            </p:extLst>
          </p:nvPr>
        </p:nvGraphicFramePr>
        <p:xfrm>
          <a:off x="1484314" y="1332689"/>
          <a:ext cx="5908707" cy="4458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8759BF3-D7C5-829F-EFF1-E1458206F7C1}"/>
              </a:ext>
            </a:extLst>
          </p:cNvPr>
          <p:cNvSpPr txBox="1"/>
          <p:nvPr/>
        </p:nvSpPr>
        <p:spPr>
          <a:xfrm>
            <a:off x="3154193" y="5849034"/>
            <a:ext cx="7601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dirty="0"/>
              <a:t>https://school-education.ec.europa.eu/en/professional-development/courses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DC0000A8-4E76-C002-6568-EA5E33FE26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5676078"/>
              </p:ext>
            </p:extLst>
          </p:nvPr>
        </p:nvGraphicFramePr>
        <p:xfrm>
          <a:off x="7635401" y="1575880"/>
          <a:ext cx="4328808" cy="16780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5575F149-B6D6-A0D4-6078-A57955D61130}"/>
              </a:ext>
            </a:extLst>
          </p:cNvPr>
          <p:cNvGrpSpPr/>
          <p:nvPr/>
        </p:nvGrpSpPr>
        <p:grpSpPr>
          <a:xfrm>
            <a:off x="8904589" y="3387551"/>
            <a:ext cx="2940714" cy="501187"/>
            <a:chOff x="1385979" y="310823"/>
            <a:chExt cx="2940714" cy="50118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B6183A0-B679-1720-25BF-C7708CD4B487}"/>
                </a:ext>
              </a:extLst>
            </p:cNvPr>
            <p:cNvSpPr/>
            <p:nvPr/>
          </p:nvSpPr>
          <p:spPr>
            <a:xfrm>
              <a:off x="1385979" y="310823"/>
              <a:ext cx="2940714" cy="50118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5A65A29-D059-60AE-D978-5203FBA575FE}"/>
                </a:ext>
              </a:extLst>
            </p:cNvPr>
            <p:cNvSpPr txBox="1"/>
            <p:nvPr/>
          </p:nvSpPr>
          <p:spPr>
            <a:xfrm>
              <a:off x="1385979" y="310823"/>
              <a:ext cx="2940714" cy="5011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1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o-RO" sz="1800" kern="1200" dirty="0"/>
                <a:t>36.110 euro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BE20196-B6D0-9549-8A40-1B8344E71552}"/>
              </a:ext>
            </a:extLst>
          </p:cNvPr>
          <p:cNvGrpSpPr/>
          <p:nvPr/>
        </p:nvGrpSpPr>
        <p:grpSpPr>
          <a:xfrm>
            <a:off x="7169425" y="3253901"/>
            <a:ext cx="1616258" cy="768487"/>
            <a:chOff x="1772" y="880410"/>
            <a:chExt cx="1616258" cy="76848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A1211BB-2991-E41B-297C-942DF3A133C4}"/>
                </a:ext>
              </a:extLst>
            </p:cNvPr>
            <p:cNvSpPr/>
            <p:nvPr/>
          </p:nvSpPr>
          <p:spPr>
            <a:xfrm>
              <a:off x="1772" y="880410"/>
              <a:ext cx="1616258" cy="76848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B416BA0-78B3-537C-B6D0-77FA7C28C3CA}"/>
                </a:ext>
              </a:extLst>
            </p:cNvPr>
            <p:cNvSpPr txBox="1"/>
            <p:nvPr/>
          </p:nvSpPr>
          <p:spPr>
            <a:xfrm>
              <a:off x="1772" y="880410"/>
              <a:ext cx="1616258" cy="7684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3576" tIns="58420" rIns="163576" bIns="58420" numCol="1" spcCol="1270" anchor="ctr" anchorCtr="0">
              <a:noAutofit/>
            </a:bodyPr>
            <a:lstStyle/>
            <a:p>
              <a:pPr marL="0" lvl="0" indent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o-RO" sz="2300" kern="1200" dirty="0"/>
                <a:t>BUGET  AN III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602B8B0-F0E9-01F9-B990-6DB594006607}"/>
              </a:ext>
            </a:extLst>
          </p:cNvPr>
          <p:cNvGrpSpPr/>
          <p:nvPr/>
        </p:nvGrpSpPr>
        <p:grpSpPr>
          <a:xfrm>
            <a:off x="7393021" y="4138306"/>
            <a:ext cx="1616258" cy="768487"/>
            <a:chOff x="1772" y="880410"/>
            <a:chExt cx="1616258" cy="76848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F5BC7A5-851F-3FCB-9AD7-5D8600994E15}"/>
                </a:ext>
              </a:extLst>
            </p:cNvPr>
            <p:cNvSpPr/>
            <p:nvPr/>
          </p:nvSpPr>
          <p:spPr>
            <a:xfrm>
              <a:off x="1772" y="880410"/>
              <a:ext cx="1616258" cy="76848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BD238A0-F0C4-001A-E702-4E6A4A72F0F6}"/>
                </a:ext>
              </a:extLst>
            </p:cNvPr>
            <p:cNvSpPr txBox="1"/>
            <p:nvPr/>
          </p:nvSpPr>
          <p:spPr>
            <a:xfrm>
              <a:off x="1772" y="880410"/>
              <a:ext cx="1616258" cy="7684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3576" tIns="58420" rIns="163576" bIns="58420" numCol="1" spcCol="1270" anchor="ctr" anchorCtr="0">
              <a:noAutofit/>
            </a:bodyPr>
            <a:lstStyle/>
            <a:p>
              <a:pPr marL="0" lvl="0" indent="0" algn="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o-RO" sz="2300" kern="1200" dirty="0"/>
                <a:t>BUGET  AN IV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0663772-762D-F5E7-B3E4-AB228A017D87}"/>
              </a:ext>
            </a:extLst>
          </p:cNvPr>
          <p:cNvSpPr txBox="1"/>
          <p:nvPr/>
        </p:nvSpPr>
        <p:spPr>
          <a:xfrm>
            <a:off x="9158747" y="4150401"/>
            <a:ext cx="2940714" cy="50118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marL="0" lvl="1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o-RO" sz="2800" kern="1200" dirty="0">
                <a:solidFill>
                  <a:srgbClr val="00B0F0"/>
                </a:solidFill>
              </a:rPr>
              <a:t>41153 </a:t>
            </a:r>
            <a:r>
              <a:rPr lang="ro-RO" sz="2800" dirty="0">
                <a:solidFill>
                  <a:srgbClr val="00B0F0"/>
                </a:solidFill>
              </a:rPr>
              <a:t>euro</a:t>
            </a:r>
            <a:endParaRPr lang="ro-RO" sz="2800" kern="1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902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03939-03E1-A349-4B9B-A0AFB2CB7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8593" y="462065"/>
            <a:ext cx="10018713" cy="1752599"/>
          </a:xfrm>
        </p:spPr>
        <p:txBody>
          <a:bodyPr>
            <a:normAutofit/>
          </a:bodyPr>
          <a:lstStyle/>
          <a:p>
            <a:pPr algn="l"/>
            <a:r>
              <a:rPr lang="ro-RO" dirty="0"/>
              <a:t>EVOLUȚIA IMPLEMENTĂRII</a:t>
            </a:r>
            <a:br>
              <a:rPr lang="ro-RO" dirty="0"/>
            </a:br>
            <a:endParaRPr lang="ro-RO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74D3F93-D020-7E5D-B275-71C3B7BC7B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7534699"/>
              </p:ext>
            </p:extLst>
          </p:nvPr>
        </p:nvGraphicFramePr>
        <p:xfrm>
          <a:off x="1484313" y="1459523"/>
          <a:ext cx="10018712" cy="4809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4024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03939-03E1-A349-4B9B-A0AFB2CB7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588" y="676073"/>
            <a:ext cx="10018713" cy="1152727"/>
          </a:xfrm>
        </p:spPr>
        <p:txBody>
          <a:bodyPr>
            <a:normAutofit/>
          </a:bodyPr>
          <a:lstStyle/>
          <a:p>
            <a:pPr algn="l"/>
            <a:r>
              <a:rPr lang="ro-RO" sz="3200" dirty="0"/>
              <a:t>VIITOARE COLABORĂRI ȘI PROPUNERI DE PROIECTE</a:t>
            </a:r>
            <a:br>
              <a:rPr lang="ro-RO" sz="3200" dirty="0"/>
            </a:br>
            <a:r>
              <a:rPr lang="ro-RO" sz="3200" dirty="0"/>
              <a:t>realizate în anul școlar 2025 - 2026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74D3F93-D020-7E5D-B275-71C3B7BC7B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2313672"/>
              </p:ext>
            </p:extLst>
          </p:nvPr>
        </p:nvGraphicFramePr>
        <p:xfrm>
          <a:off x="1484313" y="1828800"/>
          <a:ext cx="10018712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548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03939-03E1-A349-4B9B-A0AFB2CB7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588" y="938719"/>
            <a:ext cx="10018713" cy="1580745"/>
          </a:xfrm>
        </p:spPr>
        <p:txBody>
          <a:bodyPr>
            <a:normAutofit/>
          </a:bodyPr>
          <a:lstStyle/>
          <a:p>
            <a:pPr algn="l"/>
            <a:r>
              <a:rPr lang="ro-RO" dirty="0"/>
              <a:t>PROIECTE DEPUSE PENTRU FINANȚARE</a:t>
            </a:r>
            <a:b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o-RO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74D3F93-D020-7E5D-B275-71C3B7BC7B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9017957"/>
              </p:ext>
            </p:extLst>
          </p:nvPr>
        </p:nvGraphicFramePr>
        <p:xfrm>
          <a:off x="1484313" y="2180492"/>
          <a:ext cx="10018712" cy="3610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0703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9FE2B-F5E3-84F1-AF1B-0AF90465B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135195"/>
            <a:ext cx="10018713" cy="1201994"/>
          </a:xfrm>
        </p:spPr>
        <p:txBody>
          <a:bodyPr/>
          <a:lstStyle/>
          <a:p>
            <a:r>
              <a:rPr lang="ro-RO" dirty="0">
                <a:latin typeface="Algerian" panose="04020705040A02060702" pitchFamily="82" charset="0"/>
              </a:rPr>
              <a:t>CONCLUZII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B97A028-4AF8-EFD3-9D44-48A1712CB5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2435740"/>
              </p:ext>
            </p:extLst>
          </p:nvPr>
        </p:nvGraphicFramePr>
        <p:xfrm>
          <a:off x="1484313" y="1222132"/>
          <a:ext cx="10275068" cy="4942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8368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14F68-BE1D-2236-ADFB-0700B37EB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351503"/>
            <a:ext cx="10018713" cy="1752599"/>
          </a:xfrm>
        </p:spPr>
        <p:txBody>
          <a:bodyPr/>
          <a:lstStyle/>
          <a:p>
            <a:r>
              <a:rPr lang="ro-RO" dirty="0"/>
              <a:t>CUVÂNT DE FINAL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D1E226E-D8E2-FEAF-0E28-1D5FA5C293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7667584"/>
              </p:ext>
            </p:extLst>
          </p:nvPr>
        </p:nvGraphicFramePr>
        <p:xfrm>
          <a:off x="-727946" y="1567015"/>
          <a:ext cx="12133366" cy="3723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FEFB8E2-9631-B37D-5A26-5B7A5D907F8A}"/>
              </a:ext>
            </a:extLst>
          </p:cNvPr>
          <p:cNvSpPr txBox="1"/>
          <p:nvPr/>
        </p:nvSpPr>
        <p:spPr>
          <a:xfrm>
            <a:off x="7020233" y="5860166"/>
            <a:ext cx="456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solidFill>
                  <a:schemeClr val="accent1">
                    <a:lumMod val="75000"/>
                  </a:schemeClr>
                </a:solidFill>
              </a:rPr>
              <a:t>Echipa Erasmus+</a:t>
            </a:r>
          </a:p>
          <a:p>
            <a:r>
              <a:rPr lang="ro-RO" dirty="0">
                <a:solidFill>
                  <a:schemeClr val="accent1">
                    <a:lumMod val="75000"/>
                  </a:schemeClr>
                </a:solidFill>
              </a:rPr>
              <a:t>proiecte_europene@liceulandreimuresanu.ro</a:t>
            </a:r>
          </a:p>
        </p:txBody>
      </p:sp>
    </p:spTree>
    <p:extLst>
      <p:ext uri="{BB962C8B-B14F-4D97-AF65-F5344CB8AC3E}">
        <p14:creationId xmlns:p14="http://schemas.microsoft.com/office/powerpoint/2010/main" val="5374355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580</TotalTime>
  <Words>549</Words>
  <Application>Microsoft Office PowerPoint</Application>
  <PresentationFormat>Widescreen</PresentationFormat>
  <Paragraphs>86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Algerian</vt:lpstr>
      <vt:lpstr>Arial</vt:lpstr>
      <vt:lpstr>Calibri</vt:lpstr>
      <vt:lpstr>Corbel</vt:lpstr>
      <vt:lpstr>Verdana</vt:lpstr>
      <vt:lpstr>Parallax</vt:lpstr>
      <vt:lpstr>COLEGIUL NAȚIONAL  „ANDREI MUREȘANU” BRAȘOV</vt:lpstr>
      <vt:lpstr>OBIECTIVE STABILITE</vt:lpstr>
      <vt:lpstr>REZULTATE AȘTEPTATE</vt:lpstr>
      <vt:lpstr>DEMERSURI ÎN IMPLEMENTARE</vt:lpstr>
      <vt:lpstr>PROVOCĂRI și SOLUȚII IDENTIFICATE</vt:lpstr>
      <vt:lpstr>CUM AU DECURS PREGĂTIRILE ?</vt:lpstr>
      <vt:lpstr>EVOLUȚIA IMPLEMENTĂRII </vt:lpstr>
      <vt:lpstr>VIITOARE COLABORĂRI ȘI PROPUNERI DE PROIECTE realizate în anul școlar 2025 - 2026</vt:lpstr>
      <vt:lpstr>PROIECTE DEPUSE PENTRU FINANȚARE </vt:lpstr>
      <vt:lpstr>CONCLUZII</vt:lpstr>
      <vt:lpstr>CUVÂNT DE FINAL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alexandru harabagiu</dc:creator>
  <cp:lastModifiedBy>andrei</cp:lastModifiedBy>
  <cp:revision>7</cp:revision>
  <dcterms:created xsi:type="dcterms:W3CDTF">2024-06-11T18:33:32Z</dcterms:created>
  <dcterms:modified xsi:type="dcterms:W3CDTF">2026-11-03T09:03:06Z</dcterms:modified>
</cp:coreProperties>
</file>